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8" autoAdjust="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117EF-C392-496F-9956-FFA6A5CB5F6B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6.m4a"/><Relationship Id="rId5" Type="http://schemas.openxmlformats.org/officeDocument/2006/relationships/image" Target="../media/image3.png"/><Relationship Id="rId4" Type="http://schemas.microsoft.com/office/2007/relationships/media" Target="../media/media6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7.m4a"/><Relationship Id="rId5" Type="http://schemas.openxmlformats.org/officeDocument/2006/relationships/image" Target="../media/image3.png"/><Relationship Id="rId4" Type="http://schemas.microsoft.com/office/2007/relationships/media" Target="../media/media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8.m4a"/><Relationship Id="rId5" Type="http://schemas.openxmlformats.org/officeDocument/2006/relationships/image" Target="../media/image3.png"/><Relationship Id="rId4" Type="http://schemas.microsoft.com/office/2007/relationships/media" Target="../media/media8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9.m4a"/><Relationship Id="rId5" Type="http://schemas.openxmlformats.org/officeDocument/2006/relationships/image" Target="../media/image3.png"/><Relationship Id="rId4" Type="http://schemas.microsoft.com/office/2007/relationships/media" Target="../media/media9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10.m4a"/><Relationship Id="rId5" Type="http://schemas.openxmlformats.org/officeDocument/2006/relationships/image" Target="../media/image3.png"/><Relationship Id="rId4" Type="http://schemas.microsoft.com/office/2007/relationships/media" Target="../media/media10.m4a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11.m4a"/><Relationship Id="rId5" Type="http://schemas.openxmlformats.org/officeDocument/2006/relationships/image" Target="../media/image3.png"/><Relationship Id="rId4" Type="http://schemas.microsoft.com/office/2007/relationships/media" Target="../media/media11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ng.com/images/search?q=fruits++&amp;view=detailv2&amp;&amp;id=3D5E4F8A51579320F3E7E51F0B3CEA1AF39A8235&amp;selectedIndex=44&amp;ccid=xNdluDt0&amp;simid=607990013598434447&amp;thid=OIP.Mc4d765b83b74279e1efb7f232972e32do0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3.m4a"/><Relationship Id="rId5" Type="http://schemas.openxmlformats.org/officeDocument/2006/relationships/image" Target="../media/image3.png"/><Relationship Id="rId4" Type="http://schemas.microsoft.com/office/2007/relationships/media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4.m4a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5.m4a"/><Relationship Id="rId5" Type="http://schemas.openxmlformats.org/officeDocument/2006/relationships/image" Target="../media/image3.png"/><Relationship Id="rId4" Type="http://schemas.microsoft.com/office/2007/relationships/media" Target="../media/media5.m4a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43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Comic Sans MS" pitchFamily="66" charset="0"/>
              </a:rPr>
              <a:t>I am a Cheetah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Yolanda B.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>
                <a:latin typeface="Comic Sans MS" pitchFamily="66" charset="0"/>
              </a:rPr>
              <a:t>I am a cheetah because I am sneaky getting a sugary </a:t>
            </a:r>
            <a:r>
              <a:rPr lang="en-US" dirty="0" smtClean="0">
                <a:latin typeface="Comic Sans MS" pitchFamily="66" charset="0"/>
              </a:rPr>
              <a:t>snack </a:t>
            </a:r>
            <a:r>
              <a:rPr lang="en-US" dirty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hen </a:t>
            </a:r>
            <a:r>
              <a:rPr lang="en-US" dirty="0">
                <a:latin typeface="Comic Sans MS" pitchFamily="66" charset="0"/>
              </a:rPr>
              <a:t>my mom is not </a:t>
            </a:r>
            <a:r>
              <a:rPr lang="en-US" dirty="0" smtClean="0">
                <a:latin typeface="Comic Sans MS" pitchFamily="66" charset="0"/>
              </a:rPr>
              <a:t>looking.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sneaking up on its prey.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because I am fast to run to a hurt friend like a cheetah running to its harmed baby.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when I play hide and seek with my brother like a cheetah hiding from the predator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daring </a:t>
            </a:r>
            <a:r>
              <a:rPr lang="en-US" dirty="0" smtClean="0">
                <a:latin typeface="Comic Sans MS" pitchFamily="66" charset="0"/>
              </a:rPr>
              <a:t>its </a:t>
            </a:r>
            <a:r>
              <a:rPr lang="en-US" dirty="0">
                <a:latin typeface="Comic Sans MS" pitchFamily="66" charset="0"/>
              </a:rPr>
              <a:t>predator when I challenge my older brother. </a:t>
            </a:r>
          </a:p>
          <a:p>
            <a:r>
              <a:rPr lang="en-US" dirty="0">
                <a:latin typeface="Comic Sans MS" pitchFamily="66" charset="0"/>
              </a:rPr>
              <a:t>I am a cheetah</a:t>
            </a:r>
          </a:p>
          <a:p>
            <a:endParaRPr lang="en-US" dirty="0"/>
          </a:p>
        </p:txBody>
      </p:sp>
      <p:pic>
        <p:nvPicPr>
          <p:cNvPr id="7" name="Content Placeholder 6" descr="http://hihg.med.miami.edu/code/http/modules/education/Design/images/Slide502024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81400" y="9144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oland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 and Food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GABRIEL B.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I am a chili pepper because I get hot a lot of times.  </a:t>
            </a:r>
          </a:p>
          <a:p>
            <a:r>
              <a:rPr lang="en-US" dirty="0" smtClean="0">
                <a:latin typeface="Comic Sans MS" pitchFamily="66" charset="0"/>
              </a:rPr>
              <a:t>I am a strawberry because I am very sweet.</a:t>
            </a:r>
          </a:p>
          <a:p>
            <a:r>
              <a:rPr lang="en-US" dirty="0" smtClean="0">
                <a:latin typeface="Comic Sans MS" pitchFamily="66" charset="0"/>
              </a:rPr>
              <a:t>I am an ear of corn on the cob because I am very strong.</a:t>
            </a:r>
          </a:p>
          <a:p>
            <a:r>
              <a:rPr lang="en-US" dirty="0" smtClean="0">
                <a:latin typeface="Comic Sans MS" pitchFamily="66" charset="0"/>
              </a:rPr>
              <a:t>I am a hot dog because I am very wiggly.</a:t>
            </a:r>
          </a:p>
          <a:p>
            <a:r>
              <a:rPr lang="en-US" dirty="0" smtClean="0">
                <a:latin typeface="Comic Sans MS" pitchFamily="66" charset="0"/>
              </a:rPr>
              <a:t>I am a strip of bacon since I am very long.</a:t>
            </a:r>
          </a:p>
          <a:p>
            <a:r>
              <a:rPr lang="en-US" dirty="0" smtClean="0">
                <a:latin typeface="Comic Sans MS" pitchFamily="66" charset="0"/>
              </a:rPr>
              <a:t>I am an apple because I am very healthy.</a:t>
            </a:r>
          </a:p>
          <a:p>
            <a:r>
              <a:rPr lang="en-US" dirty="0" smtClean="0">
                <a:latin typeface="Comic Sans MS" pitchFamily="66" charset="0"/>
              </a:rPr>
              <a:t>I am a pretzel because I can bend and twist in gym.</a:t>
            </a:r>
          </a:p>
          <a:p>
            <a:r>
              <a:rPr lang="en-US" dirty="0" smtClean="0">
                <a:latin typeface="Comic Sans MS" pitchFamily="66" charset="0"/>
              </a:rPr>
              <a:t>I am a slice of pizza because I am very cheesy.</a:t>
            </a:r>
          </a:p>
          <a:p>
            <a:r>
              <a:rPr lang="en-US" dirty="0" smtClean="0">
                <a:latin typeface="Comic Sans MS" pitchFamily="66" charset="0"/>
              </a:rPr>
              <a:t>I am snacks because I go to lots of places.</a:t>
            </a:r>
          </a:p>
          <a:p>
            <a:endParaRPr lang="en-US" dirty="0"/>
          </a:p>
        </p:txBody>
      </p:sp>
      <p:pic>
        <p:nvPicPr>
          <p:cNvPr id="5" name="Content Placeholder 4" descr="https://blogs.iwu.edu/ccenter/files/2010/04/food-298x300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ab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58523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743199" cy="1130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400" dirty="0" smtClean="0"/>
              <a:t>I am a Zoo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Gavin W.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I am angry, I roar like a lion.</a:t>
            </a:r>
          </a:p>
          <a:p>
            <a:r>
              <a:rPr lang="en-US" sz="2000" dirty="0" smtClean="0"/>
              <a:t>I am a hyena laughing at a ridiculous joke.</a:t>
            </a:r>
          </a:p>
          <a:p>
            <a:r>
              <a:rPr lang="en-US" sz="2000" dirty="0" smtClean="0"/>
              <a:t>I am a playful puppy when I’m glad to be playing outside with my comrades.</a:t>
            </a:r>
          </a:p>
          <a:p>
            <a:r>
              <a:rPr lang="en-US" sz="2000" dirty="0" smtClean="0"/>
              <a:t>I am a Basset Hound when I am gloomy.</a:t>
            </a:r>
            <a:endParaRPr lang="en-US" sz="2000" dirty="0"/>
          </a:p>
        </p:txBody>
      </p:sp>
      <p:pic>
        <p:nvPicPr>
          <p:cNvPr id="9" name="Content Placeholder 8" descr="9918f86ce4d213e498edef643d19da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371600"/>
            <a:ext cx="5111750" cy="4038600"/>
          </a:xfrm>
        </p:spPr>
      </p:pic>
      <p:pic>
        <p:nvPicPr>
          <p:cNvPr id="3" name="Gavi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51665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 am a Jungle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JJ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971800" cy="49530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I am the long vine hanging from a jungle tree.</a:t>
            </a:r>
          </a:p>
          <a:p>
            <a:r>
              <a:rPr lang="en-US" sz="1800" dirty="0" smtClean="0"/>
              <a:t>I am tall and skinny.</a:t>
            </a:r>
          </a:p>
          <a:p>
            <a:r>
              <a:rPr lang="en-US" sz="1800" dirty="0" smtClean="0"/>
              <a:t>I am as fast as a cheetah when a pack of bulls comes charging at me.</a:t>
            </a:r>
          </a:p>
          <a:p>
            <a:r>
              <a:rPr lang="en-US" sz="1800" dirty="0" smtClean="0"/>
              <a:t>I am as scared as a frog when a person comes running at me.</a:t>
            </a:r>
          </a:p>
          <a:p>
            <a:r>
              <a:rPr lang="en-US" sz="1800" dirty="0" smtClean="0"/>
              <a:t>My hand is as wrinkly as an elephant’s skin when I curl the palm of my hand.</a:t>
            </a:r>
          </a:p>
          <a:p>
            <a:r>
              <a:rPr lang="en-US" sz="1800" dirty="0" smtClean="0"/>
              <a:t>I am a jungle.</a:t>
            </a:r>
          </a:p>
          <a:p>
            <a:endParaRPr lang="en-US" dirty="0"/>
          </a:p>
        </p:txBody>
      </p:sp>
      <p:pic>
        <p:nvPicPr>
          <p:cNvPr id="9" name="Content Placeholder 8" descr="thKCEYJPF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9374" y="1524000"/>
            <a:ext cx="4679950" cy="3962400"/>
          </a:xfrm>
        </p:spPr>
      </p:pic>
      <p:pic>
        <p:nvPicPr>
          <p:cNvPr id="3" name="JJ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Bernard MT Condensed" pitchFamily="18" charset="0"/>
              </a:rPr>
              <a:t>I am a Manual</a:t>
            </a:r>
            <a:r>
              <a:rPr lang="en-US" sz="2200" dirty="0" smtClean="0">
                <a:latin typeface="Bernard MT Condensed" pitchFamily="18" charset="0"/>
              </a:rPr>
              <a:t/>
            </a:r>
            <a:br>
              <a:rPr lang="en-US" sz="2200" dirty="0" smtClean="0">
                <a:latin typeface="Bernard MT Condensed" pitchFamily="18" charset="0"/>
              </a:rPr>
            </a:br>
            <a:r>
              <a:rPr lang="en-US" sz="2200" dirty="0" smtClean="0">
                <a:latin typeface="Bernard MT Condensed" pitchFamily="18" charset="0"/>
              </a:rPr>
              <a:t/>
            </a:r>
            <a:br>
              <a:rPr lang="en-US" sz="2200" dirty="0" smtClean="0">
                <a:latin typeface="Bernard MT Condensed" pitchFamily="18" charset="0"/>
              </a:rPr>
            </a:br>
            <a:r>
              <a:rPr lang="en-US" sz="2200" dirty="0" smtClean="0">
                <a:latin typeface="Bernard MT Condensed" pitchFamily="18" charset="0"/>
              </a:rPr>
              <a:t>By Liam B.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I am a manual, as you can plainly see.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I’m a chatterbox like the length of a manual, and I can be confusing like the diagrams of a manual.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 can talk noiselessly at times and deafening at others, like manuals that have bold and small words to emphasizes a point.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 I’m also smart, like manuals, or the publisher would throw a fit.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 am a manual, as you can plainly see.</a:t>
            </a:r>
          </a:p>
          <a:p>
            <a:endParaRPr lang="en-US" dirty="0"/>
          </a:p>
        </p:txBody>
      </p:sp>
      <p:pic>
        <p:nvPicPr>
          <p:cNvPr id="5" name="Content Placeholder 4" descr="Photo of an open instruction manual.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96137" y="1447800"/>
            <a:ext cx="4185863" cy="3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Li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505200" cy="121920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Solar System and 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By: Lorenzo R.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47800"/>
            <a:ext cx="29718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 am the solar system shining throughout the evening sky.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sun.  </a:t>
            </a:r>
          </a:p>
          <a:p>
            <a:endParaRPr lang="en-US" sz="1800" dirty="0"/>
          </a:p>
          <a:p>
            <a:r>
              <a:rPr lang="en-US" sz="1800" dirty="0" smtClean="0"/>
              <a:t>I have a contagious smile that brightens the day.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moon that keeps things luminous throughout the night.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Earth creating a friendly environment everywhere I go. </a:t>
            </a:r>
          </a:p>
          <a:p>
            <a:endParaRPr lang="en-US" dirty="0"/>
          </a:p>
        </p:txBody>
      </p:sp>
      <p:pic>
        <p:nvPicPr>
          <p:cNvPr id="5" name="Content Placeholder 4" descr="The Solar System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838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Lorenz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84337" y="628303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radley Hand ITC" pitchFamily="66" charset="0"/>
              </a:rPr>
              <a:t>A Special Rose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</a:t>
            </a:r>
            <a:r>
              <a:rPr lang="en-US" b="1" dirty="0" err="1" smtClean="0">
                <a:latin typeface="Bradley Hand ITC" pitchFamily="66" charset="0"/>
              </a:rPr>
              <a:t>Mikayla</a:t>
            </a:r>
            <a:r>
              <a:rPr lang="en-US" b="1" dirty="0" smtClean="0">
                <a:latin typeface="Bradley Hand ITC" pitchFamily="66" charset="0"/>
              </a:rPr>
              <a:t> R.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radley Hand ITC" pitchFamily="66" charset="0"/>
              </a:rPr>
              <a:t> </a:t>
            </a:r>
          </a:p>
          <a:p>
            <a:r>
              <a:rPr lang="en-US" sz="1600" b="1" dirty="0" smtClean="0">
                <a:latin typeface="Bradley Hand ITC" pitchFamily="66" charset="0"/>
              </a:rPr>
              <a:t>	</a:t>
            </a:r>
          </a:p>
          <a:p>
            <a:r>
              <a:rPr lang="en-US" sz="2000" b="1" dirty="0" smtClean="0">
                <a:latin typeface="Bradley Hand ITC" pitchFamily="66" charset="0"/>
              </a:rPr>
              <a:t>I am a rose when I wear a dress. I am the stem of a rose; the thorns are the sparkles on my dress.   I am the petals of a rose that are so delicate. When I’m fancy, I am a perfect bouquet of baby’s breath with a red dazzling rose in the center.  And when I wear perfume, I am the scent of the flower that is so lovely. </a:t>
            </a:r>
          </a:p>
          <a:p>
            <a:endParaRPr lang="en-US" dirty="0"/>
          </a:p>
        </p:txBody>
      </p:sp>
      <p:pic>
        <p:nvPicPr>
          <p:cNvPr id="5" name="Content Placeholder 4" descr="http://web.calstatela.edu/faculty/nsaito/classification_tasks/Roses/dark-red-rose%20-%20Copy%20(2)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77442"/>
            <a:ext cx="5111750" cy="376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 AM A MONKEY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dirty="0" err="1" smtClean="0">
                <a:latin typeface="Comic Sans MS" pitchFamily="66" charset="0"/>
              </a:rPr>
              <a:t>Rebeca</a:t>
            </a:r>
            <a:r>
              <a:rPr lang="en-US" dirty="0" smtClean="0">
                <a:latin typeface="Comic Sans MS" pitchFamily="66" charset="0"/>
              </a:rPr>
              <a:t> V.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When I am silly, I am a monkey trying to do a back flip on a tree branch.</a:t>
            </a:r>
          </a:p>
          <a:p>
            <a:r>
              <a:rPr lang="en-US" dirty="0" smtClean="0">
                <a:latin typeface="Comic Sans MS" pitchFamily="66" charset="0"/>
              </a:rPr>
              <a:t>When I am lazy, I am a sleeping monkey in a palm tree dozing in the hot sun.</a:t>
            </a:r>
          </a:p>
          <a:p>
            <a:r>
              <a:rPr lang="en-US" dirty="0" smtClean="0">
                <a:latin typeface="Comic Sans MS" pitchFamily="66" charset="0"/>
              </a:rPr>
              <a:t>When I am sneaky, I am a monkey going in to people’s pockets and stealing peoples’ stuff.</a:t>
            </a:r>
          </a:p>
          <a:p>
            <a:r>
              <a:rPr lang="en-US" dirty="0" smtClean="0">
                <a:latin typeface="Comic Sans MS" pitchFamily="66" charset="0"/>
              </a:rPr>
              <a:t>When I am hungry, I am a monkey taking all of the perfect bananas off the tree.</a:t>
            </a:r>
          </a:p>
          <a:p>
            <a:r>
              <a:rPr lang="en-US" dirty="0" smtClean="0">
                <a:latin typeface="Comic Sans MS" pitchFamily="66" charset="0"/>
              </a:rPr>
              <a:t>When I am loud, I am a monkey trying to get everybody’s attention at a party.</a:t>
            </a:r>
          </a:p>
          <a:p>
            <a:r>
              <a:rPr lang="en-US" dirty="0" smtClean="0">
                <a:latin typeface="Comic Sans MS" pitchFamily="66" charset="0"/>
              </a:rPr>
              <a:t>When I am talking too much, I am a monkey fighting over all of the bananas.</a:t>
            </a:r>
          </a:p>
          <a:p>
            <a:endParaRPr lang="en-US" dirty="0"/>
          </a:p>
        </p:txBody>
      </p:sp>
      <p:pic>
        <p:nvPicPr>
          <p:cNvPr id="5" name="Content Placeholder 4" descr="http://www.cs.uml.edu/teams-academy/uploads/THS1112/THS.Abraham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862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bec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86200" cy="116205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I am the Animal Kingdom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By Richard C.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Berlin Sans FB" pitchFamily="34" charset="0"/>
              </a:rPr>
              <a:t>I am the animal kingdom.</a:t>
            </a:r>
          </a:p>
          <a:p>
            <a:r>
              <a:rPr lang="en-US" sz="2000" dirty="0" smtClean="0">
                <a:latin typeface="Berlin Sans FB" pitchFamily="34" charset="0"/>
              </a:rPr>
              <a:t>I am a lost elephant when I am sad.</a:t>
            </a:r>
          </a:p>
          <a:p>
            <a:r>
              <a:rPr lang="en-US" sz="2000" dirty="0" smtClean="0">
                <a:latin typeface="Berlin Sans FB" pitchFamily="34" charset="0"/>
              </a:rPr>
              <a:t>I am as happy as a fish swimming in a pond.</a:t>
            </a:r>
          </a:p>
          <a:p>
            <a:r>
              <a:rPr lang="en-US" sz="2000" dirty="0" smtClean="0">
                <a:latin typeface="Berlin Sans FB" pitchFamily="34" charset="0"/>
              </a:rPr>
              <a:t>I am a grizzly bear looking for food when I am hungry.</a:t>
            </a:r>
          </a:p>
          <a:p>
            <a:r>
              <a:rPr lang="en-US" sz="2000" dirty="0" smtClean="0">
                <a:latin typeface="Berlin Sans FB" pitchFamily="34" charset="0"/>
              </a:rPr>
              <a:t>I am a scared penguin who needs to leave his mother.</a:t>
            </a:r>
          </a:p>
          <a:p>
            <a:r>
              <a:rPr lang="en-US" sz="2000" dirty="0" smtClean="0">
                <a:latin typeface="Berlin Sans FB" pitchFamily="34" charset="0"/>
              </a:rPr>
              <a:t>I am a smart capuchin monkey heading to 5</a:t>
            </a:r>
            <a:r>
              <a:rPr lang="en-US" sz="2000" baseline="30000" dirty="0" smtClean="0">
                <a:latin typeface="Berlin Sans FB" pitchFamily="34" charset="0"/>
              </a:rPr>
              <a:t>th</a:t>
            </a:r>
            <a:r>
              <a:rPr lang="en-US" sz="2000" dirty="0" smtClean="0">
                <a:latin typeface="Berlin Sans FB" pitchFamily="34" charset="0"/>
              </a:rPr>
              <a:t> grade.</a:t>
            </a:r>
          </a:p>
          <a:p>
            <a:endParaRPr lang="en-US" dirty="0"/>
          </a:p>
        </p:txBody>
      </p:sp>
      <p:pic>
        <p:nvPicPr>
          <p:cNvPr id="7" name="Content Placeholder 6" descr="Animal-of-the-Wild-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2057400"/>
            <a:ext cx="5242514" cy="3352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 am the Weasel Family</a:t>
            </a:r>
            <a:br>
              <a:rPr lang="en-US" dirty="0" smtClean="0">
                <a:latin typeface="Cooper Black" pitchFamily="18" charset="0"/>
              </a:rPr>
            </a:br>
            <a:r>
              <a:rPr lang="en-US" dirty="0" smtClean="0">
                <a:latin typeface="Cooper Black" pitchFamily="18" charset="0"/>
              </a:rPr>
              <a:t>By Ben D.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When I am angry, I am a wolverine ripping its prey to shreds.</a:t>
            </a:r>
          </a:p>
          <a:p>
            <a:r>
              <a:rPr lang="en-US" dirty="0" smtClean="0">
                <a:latin typeface="Cooper Black" pitchFamily="18" charset="0"/>
              </a:rPr>
              <a:t>I’m a skunk who just sprayed an enemy when I don’t shower for a few days.</a:t>
            </a:r>
          </a:p>
          <a:p>
            <a:r>
              <a:rPr lang="en-US" dirty="0" smtClean="0">
                <a:latin typeface="Cooper Black" pitchFamily="18" charset="0"/>
              </a:rPr>
              <a:t>I am a badger with excellent night vision when I see in the dark. </a:t>
            </a:r>
          </a:p>
          <a:p>
            <a:r>
              <a:rPr lang="en-US" dirty="0" smtClean="0">
                <a:latin typeface="Cooper Black" pitchFamily="18" charset="0"/>
              </a:rPr>
              <a:t>I’m thunderous wolverine using my loud screech. </a:t>
            </a:r>
          </a:p>
          <a:p>
            <a:r>
              <a:rPr lang="en-US" dirty="0" smtClean="0">
                <a:latin typeface="Cooper Black" pitchFamily="18" charset="0"/>
              </a:rPr>
              <a:t>I’m a bright weasel digging holes for safety.</a:t>
            </a:r>
          </a:p>
          <a:p>
            <a:r>
              <a:rPr lang="en-US" dirty="0" smtClean="0">
                <a:latin typeface="Cooper Black" pitchFamily="18" charset="0"/>
              </a:rPr>
              <a:t>I’m an otter swimming extremely swift.</a:t>
            </a:r>
          </a:p>
          <a:p>
            <a:r>
              <a:rPr lang="en-US" dirty="0" smtClean="0">
                <a:latin typeface="Cooper Black" pitchFamily="18" charset="0"/>
              </a:rPr>
              <a:t>I’m an otter because I can hold my breath for a long time. </a:t>
            </a:r>
          </a:p>
          <a:p>
            <a:endParaRPr lang="en-US" dirty="0"/>
          </a:p>
        </p:txBody>
      </p:sp>
      <p:pic>
        <p:nvPicPr>
          <p:cNvPr id="5" name="Content Placeholder 4" descr="http://kids.nationalgeographic.com/content/dam/kids/photos/animals/Mammals/Q-Z/wolverine-crouching.jpg.adapt.945.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526241"/>
            <a:ext cx="5111750" cy="28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 I am a Zoo Full of Animals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</a:t>
            </a:r>
            <a:r>
              <a:rPr lang="en-US" b="1" dirty="0" err="1" smtClean="0">
                <a:latin typeface="Bradley Hand ITC" pitchFamily="66" charset="0"/>
              </a:rPr>
              <a:t>Lindzey</a:t>
            </a:r>
            <a:r>
              <a:rPr lang="en-US" b="1" dirty="0" smtClean="0">
                <a:latin typeface="Bradley Hand ITC" pitchFamily="66" charset="0"/>
              </a:rPr>
              <a:t> M.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dirty="0" smtClean="0">
                <a:latin typeface="Bradley Hand ITC" pitchFamily="66" charset="0"/>
              </a:rPr>
              <a:t>I am a sloth on the weekend because I love to sleep in on Saturdays.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cheetah when I am running fast at recess and during Nerf wars in my neighborhood.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monkey because I fool around most of the time.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baby giraffe because I am very tall and young.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horse with my long beautiful hair.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dolphin performing tricks when I am in the pool.</a:t>
            </a:r>
            <a:endParaRPr lang="en-US" sz="1600" dirty="0" smtClean="0">
              <a:latin typeface="Bradley Hand ITC" pitchFamily="66" charset="0"/>
            </a:endParaRPr>
          </a:p>
          <a:p>
            <a:endParaRPr lang="en-US" dirty="0"/>
          </a:p>
        </p:txBody>
      </p:sp>
      <p:pic>
        <p:nvPicPr>
          <p:cNvPr id="5" name="Content Placeholder 4" descr="15803964-Different-animals-collage-Stock-Photo-zoo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487679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I am Ice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Madison L.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3886200"/>
          </a:xfrm>
        </p:spPr>
        <p:txBody>
          <a:bodyPr/>
          <a:lstStyle/>
          <a:p>
            <a:r>
              <a:rPr lang="en-US" sz="1600" dirty="0" smtClean="0">
                <a:latin typeface="Bradley Hand ITC" pitchFamily="66" charset="0"/>
              </a:rPr>
              <a:t>When I am happy, I am the sun glistening on the melting ice.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angry, I am an ice dam forcefully crashing down on everything in its path.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sad, I am melting ice drifting calmly around the shimmering ocean sea.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lonely, I am a small island of ice slowly breaking apart as the sun sluggishly disconnects the ice island into little glittering icebergs.</a:t>
            </a:r>
          </a:p>
          <a:p>
            <a:r>
              <a:rPr lang="en-US" sz="1600" dirty="0" smtClean="0">
                <a:latin typeface="Bradley Hand ITC" pitchFamily="66" charset="0"/>
              </a:rPr>
              <a:t>I am ice.</a:t>
            </a:r>
          </a:p>
          <a:p>
            <a:endParaRPr lang="en-US" dirty="0"/>
          </a:p>
        </p:txBody>
      </p:sp>
      <p:pic>
        <p:nvPicPr>
          <p:cNvPr id="5" name="Content Placeholder 4" descr="Description: C:\Users\Edge\Desktop\Geo Term Paper\image-01-larg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343400" cy="116205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I am the Grocery Store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By </a:t>
            </a:r>
            <a:r>
              <a:rPr lang="en-US" sz="2800" dirty="0" err="1" smtClean="0">
                <a:latin typeface="Comic Sans MS" pitchFamily="66" charset="0"/>
              </a:rPr>
              <a:t>Nicolly</a:t>
            </a:r>
            <a:r>
              <a:rPr lang="en-US" sz="2800" dirty="0" smtClean="0">
                <a:latin typeface="Comic Sans MS" pitchFamily="66" charset="0"/>
              </a:rPr>
              <a:t> D.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3429000" cy="3810000"/>
          </a:xfrm>
        </p:spPr>
        <p:txBody>
          <a:bodyPr/>
          <a:lstStyle/>
          <a:p>
            <a:r>
              <a:rPr lang="en-US" sz="1600" dirty="0" smtClean="0">
                <a:latin typeface="Comic Sans MS" pitchFamily="66" charset="0"/>
              </a:rPr>
              <a:t>I am happy like Oreo Cookie Crunch ice cream because I love Oreos and I am cold like ice cream.</a:t>
            </a:r>
          </a:p>
          <a:p>
            <a:r>
              <a:rPr lang="en-US" sz="1600" dirty="0" smtClean="0">
                <a:latin typeface="Comic Sans MS" pitchFamily="66" charset="0"/>
              </a:rPr>
              <a:t>My personality is </a:t>
            </a:r>
            <a:r>
              <a:rPr lang="en-US" sz="1600" dirty="0" err="1" smtClean="0">
                <a:latin typeface="Comic Sans MS" pitchFamily="66" charset="0"/>
              </a:rPr>
              <a:t>broccolli</a:t>
            </a:r>
            <a:r>
              <a:rPr lang="en-US" sz="1600" dirty="0" smtClean="0">
                <a:latin typeface="Comic Sans MS" pitchFamily="66" charset="0"/>
              </a:rPr>
              <a:t>, all fresh, crunchy and a happy green.</a:t>
            </a:r>
          </a:p>
          <a:p>
            <a:r>
              <a:rPr lang="en-US" sz="1600" dirty="0" smtClean="0">
                <a:latin typeface="Comic Sans MS" pitchFamily="66" charset="0"/>
              </a:rPr>
              <a:t>I am the candy aisle so sweet and tasty and sometimes fruity too. </a:t>
            </a:r>
          </a:p>
          <a:p>
            <a:r>
              <a:rPr lang="en-US" sz="1600" dirty="0" smtClean="0">
                <a:latin typeface="Comic Sans MS" pitchFamily="66" charset="0"/>
              </a:rPr>
              <a:t>I am soft and kind like a marshmallow. I am not rude or a bully and I don’t play rough.</a:t>
            </a:r>
          </a:p>
          <a:p>
            <a:r>
              <a:rPr lang="en-US" sz="1600" dirty="0" smtClean="0">
                <a:latin typeface="Comic Sans MS" pitchFamily="66" charset="0"/>
              </a:rPr>
              <a:t>I am sad like chopped onions when I get hurt and can’t stop crying.</a:t>
            </a:r>
          </a:p>
          <a:p>
            <a:endParaRPr lang="en-US" dirty="0"/>
          </a:p>
        </p:txBody>
      </p:sp>
      <p:pic>
        <p:nvPicPr>
          <p:cNvPr id="7" name="Content Placeholder 6" descr="cake-candy_002778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3978275" cy="298370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Harrington" pitchFamily="82" charset="0"/>
              </a:rPr>
              <a:t>I am a Book</a:t>
            </a:r>
            <a:br>
              <a:rPr lang="en-US" sz="2800" b="1" dirty="0" smtClean="0">
                <a:latin typeface="Harrington" pitchFamily="82" charset="0"/>
              </a:rPr>
            </a:br>
            <a:r>
              <a:rPr lang="en-US" sz="2800" b="1" dirty="0" smtClean="0">
                <a:latin typeface="Harrington" pitchFamily="82" charset="0"/>
              </a:rPr>
              <a:t>By </a:t>
            </a:r>
            <a:r>
              <a:rPr lang="en-US" sz="2800" b="1" dirty="0" err="1" smtClean="0">
                <a:latin typeface="Harrington" pitchFamily="82" charset="0"/>
              </a:rPr>
              <a:t>Matheus</a:t>
            </a:r>
            <a:r>
              <a:rPr lang="en-US" sz="2800" b="1" dirty="0" smtClean="0">
                <a:latin typeface="Harrington" pitchFamily="82" charset="0"/>
              </a:rPr>
              <a:t> M.</a:t>
            </a:r>
            <a:endParaRPr lang="en-US" sz="2800" b="1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528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arrington" pitchFamily="82" charset="0"/>
              </a:rPr>
              <a:t>When I’m silly, I am like a </a:t>
            </a:r>
            <a:r>
              <a:rPr lang="en-US" sz="2400" dirty="0" err="1" smtClean="0">
                <a:latin typeface="Harrington" pitchFamily="82" charset="0"/>
              </a:rPr>
              <a:t>Dr.Seuss</a:t>
            </a:r>
            <a:r>
              <a:rPr lang="en-US" sz="2400" dirty="0" smtClean="0">
                <a:latin typeface="Harrington" pitchFamily="82" charset="0"/>
              </a:rPr>
              <a:t> book.</a:t>
            </a:r>
          </a:p>
          <a:p>
            <a:r>
              <a:rPr lang="en-US" sz="2400" dirty="0" smtClean="0">
                <a:latin typeface="Harrington" pitchFamily="82" charset="0"/>
              </a:rPr>
              <a:t>When I am sad, I am like “Joshua’s Song.”</a:t>
            </a:r>
          </a:p>
          <a:p>
            <a:r>
              <a:rPr lang="en-US" sz="2400" dirty="0" smtClean="0">
                <a:latin typeface="Harrington" pitchFamily="82" charset="0"/>
              </a:rPr>
              <a:t>I’m the Cat in the Hat when I am happy.</a:t>
            </a:r>
          </a:p>
          <a:p>
            <a:r>
              <a:rPr lang="en-US" sz="2400" dirty="0" smtClean="0">
                <a:latin typeface="Harrington" pitchFamily="82" charset="0"/>
              </a:rPr>
              <a:t>I am the Fox in Socks when I am mad because everyone keeps bothering me.</a:t>
            </a:r>
          </a:p>
          <a:p>
            <a:endParaRPr lang="en-US" dirty="0"/>
          </a:p>
        </p:txBody>
      </p:sp>
      <p:pic>
        <p:nvPicPr>
          <p:cNvPr id="5" name="Content Placeholder 4" descr="diroypg4T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321507" cy="3943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97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I Am Fruits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dirty="0" err="1" smtClean="0">
                <a:latin typeface="Comic Sans MS" pitchFamily="66" charset="0"/>
              </a:rPr>
              <a:t>Solangie</a:t>
            </a:r>
            <a:r>
              <a:rPr lang="en-US" dirty="0" smtClean="0">
                <a:latin typeface="Comic Sans MS" pitchFamily="66" charset="0"/>
              </a:rPr>
              <a:t> G.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05000"/>
            <a:ext cx="3124200" cy="42211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 am many scrumptious fruits. </a:t>
            </a:r>
          </a:p>
          <a:p>
            <a:r>
              <a:rPr lang="en-US" sz="1600" dirty="0" smtClean="0">
                <a:latin typeface="Comic Sans MS" pitchFamily="66" charset="0"/>
              </a:rPr>
              <a:t>When I am nervous and timid, my cheeks are bright red cherries. </a:t>
            </a:r>
          </a:p>
          <a:p>
            <a:r>
              <a:rPr lang="en-US" sz="1600" dirty="0" smtClean="0">
                <a:latin typeface="Comic Sans MS" pitchFamily="66" charset="0"/>
              </a:rPr>
              <a:t>When I get an idea, I’m a yellow apple that looks like a light bulb. </a:t>
            </a:r>
          </a:p>
          <a:p>
            <a:r>
              <a:rPr lang="en-US" sz="1600" dirty="0" smtClean="0">
                <a:latin typeface="Comic Sans MS" pitchFamily="66" charset="0"/>
              </a:rPr>
              <a:t>When I’m mad, I am a decaying tomato bursting apart.</a:t>
            </a:r>
          </a:p>
          <a:p>
            <a:r>
              <a:rPr lang="en-US" sz="1600" dirty="0" smtClean="0">
                <a:latin typeface="Comic Sans MS" pitchFamily="66" charset="0"/>
              </a:rPr>
              <a:t>I’m a blueberry curled into a ball when I’m melancholy. </a:t>
            </a:r>
          </a:p>
          <a:p>
            <a:r>
              <a:rPr lang="en-US" sz="1600" dirty="0" smtClean="0">
                <a:latin typeface="Comic Sans MS" pitchFamily="66" charset="0"/>
              </a:rPr>
              <a:t>Every day I am a mango because a mango is healthy and strong.</a:t>
            </a:r>
          </a:p>
          <a:p>
            <a:r>
              <a:rPr lang="en-US" sz="1600" dirty="0" smtClean="0">
                <a:latin typeface="Comic Sans MS" pitchFamily="66" charset="0"/>
              </a:rPr>
              <a:t>When I am jubilant, I’m a strawberry that’s ripe.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http://tse1.mm.bing.net/th?id=OIP.Mc4d765b83b74279e1efb7f232972e32do0&amp;w=238&amp;h=168&amp;c=7&amp;rs=1&amp;qlt=90&amp;o=4&amp;url=http%3a%2f%2fstylonica.com%2ffresh-fruit-wallpapers&amp;pid=1.1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Comic Sans MS" pitchFamily="66" charset="0"/>
              </a:rPr>
              <a:t>The Bear in Me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By: Sean 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 am a hibernating bear when I sleep.</a:t>
            </a:r>
          </a:p>
          <a:p>
            <a:r>
              <a:rPr lang="en-US" sz="2000" dirty="0" smtClean="0">
                <a:latin typeface="Comic Sans MS" pitchFamily="66" charset="0"/>
              </a:rPr>
              <a:t>On school days my bed turns into a black cave.</a:t>
            </a:r>
          </a:p>
          <a:p>
            <a:r>
              <a:rPr lang="en-US" sz="2000" dirty="0" smtClean="0">
                <a:latin typeface="Comic Sans MS" pitchFamily="66" charset="0"/>
              </a:rPr>
              <a:t>When my mom wakes me up, I am a roaring bear waking up from an excellent sleep.</a:t>
            </a:r>
          </a:p>
          <a:p>
            <a:r>
              <a:rPr lang="en-US" sz="2000" dirty="0" smtClean="0">
                <a:latin typeface="Comic Sans MS" pitchFamily="66" charset="0"/>
              </a:rPr>
              <a:t>I am angry and want food because I am starving for sweet honey.</a:t>
            </a:r>
          </a:p>
          <a:p>
            <a:endParaRPr lang="en-US" dirty="0"/>
          </a:p>
        </p:txBody>
      </p:sp>
      <p:pic>
        <p:nvPicPr>
          <p:cNvPr id="5" name="Content Placeholder 4" descr="Bear Feels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114800" cy="14478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 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			</a:t>
            </a:r>
            <a:br>
              <a:rPr lang="en-US" dirty="0" smtClean="0">
                <a:latin typeface="Kristen ITC" pitchFamily="66" charset="0"/>
              </a:rPr>
            </a:br>
            <a:r>
              <a:rPr lang="en-US" sz="3100" dirty="0" smtClean="0">
                <a:latin typeface="Kristen ITC" pitchFamily="66" charset="0"/>
              </a:rPr>
              <a:t>I am a Very Busy Farm</a:t>
            </a: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By </a:t>
            </a:r>
            <a:r>
              <a:rPr lang="en-US" dirty="0" err="1" smtClean="0">
                <a:latin typeface="Kristen ITC" pitchFamily="66" charset="0"/>
              </a:rPr>
              <a:t>Arat</a:t>
            </a:r>
            <a:r>
              <a:rPr lang="en-US" dirty="0" smtClean="0">
                <a:latin typeface="Kristen ITC" pitchFamily="66" charset="0"/>
              </a:rPr>
              <a:t> 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Kristen ITC" pitchFamily="66" charset="0"/>
              </a:rPr>
              <a:t>I am a farm. </a:t>
            </a:r>
          </a:p>
          <a:p>
            <a:r>
              <a:rPr lang="en-US" sz="1600" dirty="0" smtClean="0">
                <a:latin typeface="Kristen ITC" pitchFamily="66" charset="0"/>
              </a:rPr>
              <a:t>I am messy like a pig covered in mud. </a:t>
            </a:r>
          </a:p>
          <a:p>
            <a:r>
              <a:rPr lang="en-US" sz="1600" dirty="0" smtClean="0">
                <a:latin typeface="Kristen ITC" pitchFamily="66" charset="0"/>
              </a:rPr>
              <a:t>I am a loud rooster screeching </a:t>
            </a:r>
          </a:p>
          <a:p>
            <a:r>
              <a:rPr lang="en-US" sz="1600" dirty="0" smtClean="0">
                <a:latin typeface="Kristen ITC" pitchFamily="66" charset="0"/>
              </a:rPr>
              <a:t>“cock-o-doodle do!!!” </a:t>
            </a:r>
          </a:p>
          <a:p>
            <a:r>
              <a:rPr lang="en-US" sz="1600" dirty="0" smtClean="0">
                <a:latin typeface="Kristen ITC" pitchFamily="66" charset="0"/>
              </a:rPr>
              <a:t>I am indolent like a cat lying down. </a:t>
            </a:r>
          </a:p>
          <a:p>
            <a:r>
              <a:rPr lang="en-US" sz="1600" dirty="0" smtClean="0">
                <a:latin typeface="Kristen ITC" pitchFamily="66" charset="0"/>
              </a:rPr>
              <a:t>I am a trouble maker cow trying to escape his fenced yard. </a:t>
            </a:r>
          </a:p>
          <a:p>
            <a:r>
              <a:rPr lang="en-US" sz="1600" dirty="0" smtClean="0">
                <a:latin typeface="Kristen ITC" pitchFamily="66" charset="0"/>
              </a:rPr>
              <a:t>I am as drowsy as a chicken taking a snooze.</a:t>
            </a:r>
          </a:p>
          <a:p>
            <a:r>
              <a:rPr lang="en-US" sz="1600" dirty="0" smtClean="0">
                <a:latin typeface="Kristen ITC" pitchFamily="66" charset="0"/>
              </a:rPr>
              <a:t>I am a farm.</a:t>
            </a:r>
          </a:p>
          <a:p>
            <a:endParaRPr lang="en-US" sz="1600" dirty="0">
              <a:latin typeface="Kristen ITC" pitchFamily="66" charset="0"/>
            </a:endParaRPr>
          </a:p>
        </p:txBody>
      </p:sp>
      <p:pic>
        <p:nvPicPr>
          <p:cNvPr id="5" name="Content Placeholder 4" descr="Farm animals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0" y="1295400"/>
            <a:ext cx="4648199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r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8" name="Ara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5638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8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2400" y="457200"/>
            <a:ext cx="4420881" cy="6829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 am the Animal Kingdom</a:t>
            </a:r>
            <a:br>
              <a:rPr lang="en-US" sz="3600" dirty="0" smtClean="0"/>
            </a:br>
            <a:r>
              <a:rPr lang="en-US" sz="3600" dirty="0" smtClean="0"/>
              <a:t>By David 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1447800"/>
            <a:ext cx="3276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 </a:t>
            </a:r>
          </a:p>
          <a:p>
            <a:r>
              <a:rPr lang="en-US" sz="2100" dirty="0" smtClean="0"/>
              <a:t>I am hungry because I’m a polar bear hunting in a storm.</a:t>
            </a:r>
          </a:p>
          <a:p>
            <a:r>
              <a:rPr lang="en-US" sz="2100" dirty="0" smtClean="0"/>
              <a:t>I am mad because I am an alpha male elephant defending his children from a tiger.</a:t>
            </a:r>
          </a:p>
          <a:p>
            <a:r>
              <a:rPr lang="en-US" sz="2100" dirty="0" smtClean="0"/>
              <a:t>I am sad because I am a youthful kitten without a family.</a:t>
            </a:r>
          </a:p>
          <a:p>
            <a:r>
              <a:rPr lang="en-US" sz="2100" dirty="0" smtClean="0"/>
              <a:t>I can be scared because I am a pack of fleeing deer running from a hunter.</a:t>
            </a:r>
          </a:p>
          <a:p>
            <a:r>
              <a:rPr lang="en-US" sz="2100" dirty="0" smtClean="0"/>
              <a:t>I am happy because I’m a monkey with a perfect banana.</a:t>
            </a:r>
          </a:p>
          <a:p>
            <a:r>
              <a:rPr lang="en-US" sz="2100" dirty="0" smtClean="0"/>
              <a:t>I am weary because I am a turtle in its shell.</a:t>
            </a:r>
          </a:p>
          <a:p>
            <a:r>
              <a:rPr lang="en-US" sz="2100" dirty="0" smtClean="0"/>
              <a:t>I am a kind guide dog because I can help many people that need something.</a:t>
            </a:r>
          </a:p>
          <a:p>
            <a:endParaRPr lang="en-US" dirty="0"/>
          </a:p>
        </p:txBody>
      </p:sp>
      <p:pic>
        <p:nvPicPr>
          <p:cNvPr id="5" name="Content Placeholder 4" descr="elephants walkin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57601" y="1143000"/>
            <a:ext cx="51816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av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018" y="57610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an Owl</a:t>
            </a:r>
            <a:br>
              <a:rPr lang="en-US" dirty="0" smtClean="0"/>
            </a:br>
            <a:r>
              <a:rPr lang="en-US" dirty="0" smtClean="0"/>
              <a:t>By Andrew M.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			</a:t>
            </a:r>
          </a:p>
          <a:p>
            <a:r>
              <a:rPr lang="en-US" sz="2600" dirty="0" smtClean="0"/>
              <a:t>I am an Owl.</a:t>
            </a:r>
          </a:p>
          <a:p>
            <a:r>
              <a:rPr lang="en-US" sz="2600" dirty="0" smtClean="0"/>
              <a:t>I am sagacious and wise, thinking in the night.</a:t>
            </a:r>
          </a:p>
          <a:p>
            <a:r>
              <a:rPr lang="en-US" sz="2600" dirty="0" smtClean="0"/>
              <a:t>I soar curiously exploring the skies when I take flight.</a:t>
            </a:r>
          </a:p>
          <a:p>
            <a:r>
              <a:rPr lang="en-US" sz="2600" dirty="0" smtClean="0"/>
              <a:t>The moon is gleaming while I, being observant, look around to see any movement.</a:t>
            </a:r>
          </a:p>
          <a:p>
            <a:r>
              <a:rPr lang="en-US" sz="2600" dirty="0" smtClean="0"/>
              <a:t>I am silent but sometimes you can hear an occasional “Hoot” as miniature animals scurry around and then disappear.</a:t>
            </a:r>
          </a:p>
          <a:p>
            <a:r>
              <a:rPr lang="en-US" dirty="0" smtClean="0"/>
              <a:t>									</a:t>
            </a:r>
          </a:p>
          <a:p>
            <a:endParaRPr lang="en-US" dirty="0"/>
          </a:p>
        </p:txBody>
      </p:sp>
      <p:pic>
        <p:nvPicPr>
          <p:cNvPr id="5" name="Content Placeholder 4" descr="spotted-owl1.jpg (500×333)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62400" y="1600200"/>
            <a:ext cx="44195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ndrew 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5395118"/>
            <a:ext cx="487363" cy="487363"/>
          </a:xfrm>
          <a:prstGeom prst="rect">
            <a:avLst/>
          </a:prstGeom>
        </p:spPr>
      </p:pic>
      <p:pic>
        <p:nvPicPr>
          <p:cNvPr id="7" name="Andrew 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 am the Animal Kingdom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Elijah 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8925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I am a cheetah when I am running away from my baby brother. 			</a:t>
            </a:r>
          </a:p>
          <a:p>
            <a:r>
              <a:rPr lang="en-US" sz="3600" dirty="0" smtClean="0"/>
              <a:t>I am a cat just relaxing in my comfortable bed.                                             	           </a:t>
            </a:r>
          </a:p>
          <a:p>
            <a:r>
              <a:rPr lang="en-US" sz="3600" dirty="0" smtClean="0"/>
              <a:t>When I am playing volleyball, I am a frog leaping in the air.       </a:t>
            </a:r>
          </a:p>
          <a:p>
            <a:endParaRPr lang="en-US" sz="3600" dirty="0" smtClean="0"/>
          </a:p>
          <a:p>
            <a:r>
              <a:rPr lang="en-US" sz="3600" dirty="0" smtClean="0"/>
              <a:t>  In the snow, I am a polar bear wearing my coat in Antarctica.</a:t>
            </a:r>
          </a:p>
          <a:p>
            <a:r>
              <a:rPr lang="en-US" dirty="0" smtClean="0"/>
              <a:t>																			</a:t>
            </a:r>
          </a:p>
          <a:p>
            <a:endParaRPr lang="en-US" dirty="0"/>
          </a:p>
        </p:txBody>
      </p:sp>
      <p:pic>
        <p:nvPicPr>
          <p:cNvPr id="7" name="Content Placeholder 6" descr="Cheetah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47800"/>
            <a:ext cx="5095875" cy="4431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1089</Words>
  <Application>Microsoft Office PowerPoint</Application>
  <PresentationFormat>On-screen Show (4:3)</PresentationFormat>
  <Paragraphs>148</Paragraphs>
  <Slides>21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I am a Cheetah By Yolanda B. </vt:lpstr>
      <vt:lpstr>I am Ice By Madison L.</vt:lpstr>
      <vt:lpstr>I am a Book By Matheus M.</vt:lpstr>
      <vt:lpstr>      I Am Fruits  By Solangie G.</vt:lpstr>
      <vt:lpstr>The Bear in Me By: Sean C. </vt:lpstr>
      <vt:lpstr>         I am a Very Busy Farm By Arat M. </vt:lpstr>
      <vt:lpstr>      I am the Animal Kingdom By David H.</vt:lpstr>
      <vt:lpstr>     I am an Owl By Andrew M.</vt:lpstr>
      <vt:lpstr>I am the Animal Kingdom By Elijah L. </vt:lpstr>
      <vt:lpstr>Me and Food  BY GABRIEL B. </vt:lpstr>
      <vt:lpstr>   I am a Zoo By Gavin W.</vt:lpstr>
      <vt:lpstr>I am a Jungle By JJ </vt:lpstr>
      <vt:lpstr>I am a Manual  By Liam B.</vt:lpstr>
      <vt:lpstr>The Solar System and Me By: Lorenzo R. </vt:lpstr>
      <vt:lpstr>A Special Rose By Mikayla R.</vt:lpstr>
      <vt:lpstr>I AM A MONKEY By Rebeca V. </vt:lpstr>
      <vt:lpstr> I am the Animal Kingdom  By Richard C.</vt:lpstr>
      <vt:lpstr>I am the Weasel Family By Ben D.</vt:lpstr>
      <vt:lpstr> I am a Zoo Full of Animals By Lindzey M.</vt:lpstr>
      <vt:lpstr>I am the Grocery Store By Nicolly D.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Cheetah By Yolanda Barrios</dc:title>
  <dc:creator>weslab</dc:creator>
  <cp:lastModifiedBy>weslab</cp:lastModifiedBy>
  <cp:revision>62</cp:revision>
  <dcterms:created xsi:type="dcterms:W3CDTF">2016-01-20T14:19:42Z</dcterms:created>
  <dcterms:modified xsi:type="dcterms:W3CDTF">2016-01-25T20:38:24Z</dcterms:modified>
</cp:coreProperties>
</file>