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82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87A-69C9-4356-9BC4-722A251F522E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C0EC-DD45-42DE-9A84-C04838E98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87A-69C9-4356-9BC4-722A251F522E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C0EC-DD45-42DE-9A84-C04838E98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2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87A-69C9-4356-9BC4-722A251F522E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C0EC-DD45-42DE-9A84-C04838E98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3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87A-69C9-4356-9BC4-722A251F522E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C0EC-DD45-42DE-9A84-C04838E98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9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87A-69C9-4356-9BC4-722A251F522E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C0EC-DD45-42DE-9A84-C04838E98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0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87A-69C9-4356-9BC4-722A251F522E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C0EC-DD45-42DE-9A84-C04838E98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87A-69C9-4356-9BC4-722A251F522E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C0EC-DD45-42DE-9A84-C04838E98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4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87A-69C9-4356-9BC4-722A251F522E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C0EC-DD45-42DE-9A84-C04838E98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0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87A-69C9-4356-9BC4-722A251F522E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C0EC-DD45-42DE-9A84-C04838E98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4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87A-69C9-4356-9BC4-722A251F522E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C0EC-DD45-42DE-9A84-C04838E98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7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87A-69C9-4356-9BC4-722A251F522E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C0EC-DD45-42DE-9A84-C04838E98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9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E87A-69C9-4356-9BC4-722A251F522E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C0EC-DD45-42DE-9A84-C04838E98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Product/Customary-Units-of-Liquid-Volume-Power-Point-Millionaire-Game-for-4th-Grade-1740020" TargetMode="External"/><Relationship Id="rId13" Type="http://schemas.openxmlformats.org/officeDocument/2006/relationships/hyperlink" Target="http://www.teacherspayteachers.com/Product/Cause-and-Effect-Task-Cards-1606654" TargetMode="External"/><Relationship Id="rId18" Type="http://schemas.openxmlformats.org/officeDocument/2006/relationships/hyperlink" Target="https://www.teacherspayteachers.com/Product/Coordinating-Conjunctions-Millionaire-Game-1664459" TargetMode="External"/><Relationship Id="rId26" Type="http://schemas.openxmlformats.org/officeDocument/2006/relationships/hyperlink" Target="https://www.teacherspayteachers.com/Product/Multiplication-Fact-Fluency-Timed-Tests-Horizontal-100-1666953" TargetMode="External"/><Relationship Id="rId3" Type="http://schemas.openxmlformats.org/officeDocument/2006/relationships/hyperlink" Target="https://www.teacherspayteachers.com/Product/Time-to-the-Nearest-Minute-Power-Point-Millionaire-Game-1739976" TargetMode="External"/><Relationship Id="rId21" Type="http://schemas.openxmlformats.org/officeDocument/2006/relationships/hyperlink" Target="http://www.teacherspayteachers.com/Product/Progressive-Verb-Tense-Practice-Pack-1606636" TargetMode="External"/><Relationship Id="rId7" Type="http://schemas.openxmlformats.org/officeDocument/2006/relationships/hyperlink" Target="http://www.teacherspayteachers.com/Product/Customary-Units-of-Length-Power-Point-Millionaire-Game-1606611" TargetMode="External"/><Relationship Id="rId12" Type="http://schemas.openxmlformats.org/officeDocument/2006/relationships/hyperlink" Target="https://www.teacherspayteachers.com/Product/Context-Clues-Task-Cards-for-3rd-and-4th-Grade-1740029" TargetMode="External"/><Relationship Id="rId17" Type="http://schemas.openxmlformats.org/officeDocument/2006/relationships/hyperlink" Target="http://www.teacherspayteachers.com/Product/Prepositional-Phrases-Millionaire-Game-1607181" TargetMode="External"/><Relationship Id="rId25" Type="http://schemas.openxmlformats.org/officeDocument/2006/relationships/hyperlink" Target="https://www.teacherspayteachers.com/Product/Multiplication-Fact-Fluency-Timed-Tests-Horizontal-50-1666952" TargetMode="External"/><Relationship Id="rId2" Type="http://schemas.openxmlformats.org/officeDocument/2006/relationships/image" Target="../media/image25.GIF"/><Relationship Id="rId16" Type="http://schemas.openxmlformats.org/officeDocument/2006/relationships/hyperlink" Target="https://www.teacherspayteachers.com/Product/Frequently-Confused-Words-Task-Cards-1740037" TargetMode="External"/><Relationship Id="rId20" Type="http://schemas.openxmlformats.org/officeDocument/2006/relationships/hyperlink" Target="https://www.teacherspayteachers.com/Product/Abstract-Nouns-Practice-Pack-1739996" TargetMode="External"/><Relationship Id="rId29" Type="http://schemas.openxmlformats.org/officeDocument/2006/relationships/hyperlink" Target="http://www.teacherspayteachers.com/Product/Division-Fact-Fluency-Timed-Tests-Vertical-100-160664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acherspayteachers.com/Product/Converting-Decimals-to-Fractions-Millionaire-Game-1607186" TargetMode="External"/><Relationship Id="rId11" Type="http://schemas.openxmlformats.org/officeDocument/2006/relationships/hyperlink" Target="https://www.teacherspayteachers.com/Product/Distributive-Property-Partial-Products-Power-Point-Millionaire-Game-4th-Grade-1740051" TargetMode="External"/><Relationship Id="rId24" Type="http://schemas.openxmlformats.org/officeDocument/2006/relationships/hyperlink" Target="http://www.teacherspayteachers.com/Product/Common-Idioms-Adages-and-Proverbs-I-Have-Who-Has-Read-Around-Game-1607282" TargetMode="External"/><Relationship Id="rId5" Type="http://schemas.openxmlformats.org/officeDocument/2006/relationships/hyperlink" Target="http://www.teacherspayteachers.com/Product/Equivalent-Fractions-Millionaire-Game-for-4th-Grade-1607341" TargetMode="External"/><Relationship Id="rId15" Type="http://schemas.openxmlformats.org/officeDocument/2006/relationships/hyperlink" Target="http://www.teacherspayteachers.com/Product/Main-Idea-Task-Cards-for-4th-5th-and-6th-Grade-1606663" TargetMode="External"/><Relationship Id="rId23" Type="http://schemas.openxmlformats.org/officeDocument/2006/relationships/hyperlink" Target="https://www.teacherspayteachers.com/Product/Line-Plot-Practice-Measurement-3rd-Grade-1740009" TargetMode="External"/><Relationship Id="rId28" Type="http://schemas.openxmlformats.org/officeDocument/2006/relationships/hyperlink" Target="http://www.teacherspayteachers.com/Product/Multiplication-Fact-Fluency-Timed-Tests-Vertical-100-1606640" TargetMode="External"/><Relationship Id="rId10" Type="http://schemas.openxmlformats.org/officeDocument/2006/relationships/hyperlink" Target="http://www.teacherspayteachers.com/Product/Lines-Rays-and-Angles-Millionaire-Game-4th-Grade-1607355" TargetMode="External"/><Relationship Id="rId19" Type="http://schemas.openxmlformats.org/officeDocument/2006/relationships/hyperlink" Target="http://www.teacherspayteachers.com/Product/Converting-Inches-Feet-Yards-Task-Cards-Customary-Units-of-Measurement-1656548" TargetMode="External"/><Relationship Id="rId4" Type="http://schemas.openxmlformats.org/officeDocument/2006/relationships/hyperlink" Target="https://www.teacherspayteachers.com/Product/Elapsed-Time-Power-Point-Millionaire-Game-1739980" TargetMode="External"/><Relationship Id="rId9" Type="http://schemas.openxmlformats.org/officeDocument/2006/relationships/hyperlink" Target="https://www.teacherspayteachers.com/Product/Area-and-Perimeter-Power-Point-Millionaire-Game-for-4th-Grade-1740044" TargetMode="External"/><Relationship Id="rId14" Type="http://schemas.openxmlformats.org/officeDocument/2006/relationships/hyperlink" Target="http://www.teacherspayteachers.com/Product/Inference-Task-Cards-1606656" TargetMode="External"/><Relationship Id="rId22" Type="http://schemas.openxmlformats.org/officeDocument/2006/relationships/hyperlink" Target="https://www.teacherspayteachers.com/Product/Measuring-to-the-Nearest-Half-and-Quarter-Inch-Pack-Includes-Line-Plots-1740003" TargetMode="External"/><Relationship Id="rId27" Type="http://schemas.openxmlformats.org/officeDocument/2006/relationships/hyperlink" Target="https://www.teacherspayteachers.com/Product/Multiplication-Fact-Fluency-Timed-Tests-Vertical-50-1666956" TargetMode="External"/><Relationship Id="rId30" Type="http://schemas.openxmlformats.org/officeDocument/2006/relationships/hyperlink" Target="https://www.teacherspayteachers.com/Product/Division-Fact-Fluency-Timed-Tests-Horizontal-50-1666950" TargetMode="Externa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jpeg"/><Relationship Id="rId21" Type="http://schemas.openxmlformats.org/officeDocument/2006/relationships/hyperlink" Target="https://www.teacherspayteachers.com/Store/Amanda-Wittenborn" TargetMode="External"/><Relationship Id="rId34" Type="http://schemas.openxmlformats.org/officeDocument/2006/relationships/hyperlink" Target="https://www.teacherspayteachers.com/Store/The-Clipart-Factory" TargetMode="External"/><Relationship Id="rId42" Type="http://schemas.openxmlformats.org/officeDocument/2006/relationships/image" Target="../media/image46.png"/><Relationship Id="rId47" Type="http://schemas.openxmlformats.org/officeDocument/2006/relationships/hyperlink" Target="http://www.teacherspayteachers.com/Store/Curriculum-To-The-Core" TargetMode="External"/><Relationship Id="rId50" Type="http://schemas.openxmlformats.org/officeDocument/2006/relationships/image" Target="../media/image50.jpeg"/><Relationship Id="rId55" Type="http://schemas.openxmlformats.org/officeDocument/2006/relationships/hyperlink" Target="https://www.teacherspayteachers.com/Store/Jennie-Kottmeier" TargetMode="External"/><Relationship Id="rId63" Type="http://schemas.openxmlformats.org/officeDocument/2006/relationships/hyperlink" Target="http://www.teacherspayteachers.com/Store/Workaholic-Nbct" TargetMode="External"/><Relationship Id="rId68" Type="http://schemas.openxmlformats.org/officeDocument/2006/relationships/hyperlink" Target="http://www.teacherspayteachers.com/Store/Monster-Wrangler-Mike" TargetMode="External"/><Relationship Id="rId76" Type="http://schemas.openxmlformats.org/officeDocument/2006/relationships/hyperlink" Target="https://www.teacherspayteachers.com/Store/The-Libraryfox" TargetMode="External"/><Relationship Id="rId84" Type="http://schemas.openxmlformats.org/officeDocument/2006/relationships/hyperlink" Target="https://www.teacherspayteachers.com/Store/Teaching-With-Sole" TargetMode="External"/><Relationship Id="rId89" Type="http://schemas.openxmlformats.org/officeDocument/2006/relationships/image" Target="../media/image69.jpeg"/><Relationship Id="rId97" Type="http://schemas.openxmlformats.org/officeDocument/2006/relationships/image" Target="../media/image73.jpeg"/><Relationship Id="rId7" Type="http://schemas.openxmlformats.org/officeDocument/2006/relationships/hyperlink" Target="http://www.teacherspayteachers.com/Store/Educasong" TargetMode="External"/><Relationship Id="rId71" Type="http://schemas.openxmlformats.org/officeDocument/2006/relationships/image" Target="../media/image60.png"/><Relationship Id="rId92" Type="http://schemas.openxmlformats.org/officeDocument/2006/relationships/hyperlink" Target="https://www.teacherspayteachers.com/Store/Katie-Flannery" TargetMode="External"/><Relationship Id="rId2" Type="http://schemas.openxmlformats.org/officeDocument/2006/relationships/image" Target="../media/image25.GIF"/><Relationship Id="rId16" Type="http://schemas.openxmlformats.org/officeDocument/2006/relationships/image" Target="../media/image32.jpeg"/><Relationship Id="rId29" Type="http://schemas.openxmlformats.org/officeDocument/2006/relationships/image" Target="../media/image39.jpeg"/><Relationship Id="rId11" Type="http://schemas.openxmlformats.org/officeDocument/2006/relationships/hyperlink" Target="http://www.pinkcatstudio.com/" TargetMode="External"/><Relationship Id="rId24" Type="http://schemas.openxmlformats.org/officeDocument/2006/relationships/image" Target="../media/image36.jpeg"/><Relationship Id="rId32" Type="http://schemas.openxmlformats.org/officeDocument/2006/relationships/hyperlink" Target="https://www.teacherspayteachers.com/Store/Ginger-Snaps-Clip-Art" TargetMode="External"/><Relationship Id="rId37" Type="http://schemas.openxmlformats.org/officeDocument/2006/relationships/image" Target="../media/image43.jpeg"/><Relationship Id="rId40" Type="http://schemas.openxmlformats.org/officeDocument/2006/relationships/hyperlink" Target="https://www.teacherspayteachers.com/Store/Kinka-Art" TargetMode="External"/><Relationship Id="rId45" Type="http://schemas.openxmlformats.org/officeDocument/2006/relationships/hyperlink" Target="http://www.teacherspayteachers.com/Store/Charlottes-Clips-4150" TargetMode="External"/><Relationship Id="rId53" Type="http://schemas.openxmlformats.org/officeDocument/2006/relationships/hyperlink" Target="https://www.teacherspayteachers.com/Store/Teach-Your-Children-Well" TargetMode="External"/><Relationship Id="rId58" Type="http://schemas.openxmlformats.org/officeDocument/2006/relationships/image" Target="../media/image54.jpeg"/><Relationship Id="rId66" Type="http://schemas.openxmlformats.org/officeDocument/2006/relationships/hyperlink" Target="http://www.teacherspayteachers.com/Store/Lindy-Du-Plessis" TargetMode="External"/><Relationship Id="rId74" Type="http://schemas.openxmlformats.org/officeDocument/2006/relationships/hyperlink" Target="https://www.teacherspayteachers.com/Store/Teachers-Resource-Force" TargetMode="External"/><Relationship Id="rId79" Type="http://schemas.openxmlformats.org/officeDocument/2006/relationships/image" Target="../media/image64.jpeg"/><Relationship Id="rId87" Type="http://schemas.openxmlformats.org/officeDocument/2006/relationships/image" Target="../media/image68.jpeg"/><Relationship Id="rId5" Type="http://schemas.openxmlformats.org/officeDocument/2006/relationships/hyperlink" Target="http://www.teacherspayteachers.com/Store/Whimsy-Clips" TargetMode="External"/><Relationship Id="rId61" Type="http://schemas.openxmlformats.org/officeDocument/2006/relationships/hyperlink" Target="http://www.teacherspayteachers.com/Store/Scrappin-Doodles" TargetMode="External"/><Relationship Id="rId82" Type="http://schemas.openxmlformats.org/officeDocument/2006/relationships/hyperlink" Target="http://www.teacherspayteachers.com/Store/Jennie-Kottmeier" TargetMode="External"/><Relationship Id="rId90" Type="http://schemas.openxmlformats.org/officeDocument/2006/relationships/hyperlink" Target="https://www.teacherspayteachers.com/Store/Teachersarah7" TargetMode="External"/><Relationship Id="rId95" Type="http://schemas.openxmlformats.org/officeDocument/2006/relationships/image" Target="../media/image72.jpeg"/><Relationship Id="rId19" Type="http://schemas.openxmlformats.org/officeDocument/2006/relationships/hyperlink" Target="https://www.teacherspayteachers.com/Store/Jasons-Online-Classroom" TargetMode="External"/><Relationship Id="rId14" Type="http://schemas.openxmlformats.org/officeDocument/2006/relationships/image" Target="../media/image31.jpeg"/><Relationship Id="rId22" Type="http://schemas.openxmlformats.org/officeDocument/2006/relationships/image" Target="../media/image35.jpeg"/><Relationship Id="rId27" Type="http://schemas.openxmlformats.org/officeDocument/2006/relationships/hyperlink" Target="http://www.teacherspayteachers.com/Store/Teachesthirdingeorgia" TargetMode="External"/><Relationship Id="rId30" Type="http://schemas.openxmlformats.org/officeDocument/2006/relationships/hyperlink" Target="http://www.dancingcrayon.com/" TargetMode="External"/><Relationship Id="rId35" Type="http://schemas.openxmlformats.org/officeDocument/2006/relationships/image" Target="../media/image42.jpeg"/><Relationship Id="rId43" Type="http://schemas.openxmlformats.org/officeDocument/2006/relationships/hyperlink" Target="http://www.kinderalphabet.com/" TargetMode="External"/><Relationship Id="rId48" Type="http://schemas.openxmlformats.org/officeDocument/2006/relationships/image" Target="../media/image49.jpeg"/><Relationship Id="rId56" Type="http://schemas.openxmlformats.org/officeDocument/2006/relationships/image" Target="../media/image53.jpeg"/><Relationship Id="rId64" Type="http://schemas.openxmlformats.org/officeDocument/2006/relationships/hyperlink" Target="http://www.teacherspayteachers.com/Store/Elementary-Lesson-Plans" TargetMode="External"/><Relationship Id="rId69" Type="http://schemas.openxmlformats.org/officeDocument/2006/relationships/image" Target="../media/image59.jpeg"/><Relationship Id="rId77" Type="http://schemas.openxmlformats.org/officeDocument/2006/relationships/image" Target="../media/image63.jpeg"/><Relationship Id="rId100" Type="http://schemas.openxmlformats.org/officeDocument/2006/relationships/hyperlink" Target="https://www.teacherspayteachers.com/Store/Gramma-Elliott-Clip-Art" TargetMode="External"/><Relationship Id="rId8" Type="http://schemas.openxmlformats.org/officeDocument/2006/relationships/image" Target="../media/image28.png"/><Relationship Id="rId51" Type="http://schemas.openxmlformats.org/officeDocument/2006/relationships/hyperlink" Target="https://www.teacherspayteachers.com/Store/Aisnes-Creations" TargetMode="External"/><Relationship Id="rId72" Type="http://schemas.openxmlformats.org/officeDocument/2006/relationships/hyperlink" Target="https://www.teacherspayteachers.com/Store/Clip-Art-Engine" TargetMode="External"/><Relationship Id="rId80" Type="http://schemas.openxmlformats.org/officeDocument/2006/relationships/hyperlink" Target="http://www.teacherspayteachers.com/Store/Teacher-Laura" TargetMode="External"/><Relationship Id="rId85" Type="http://schemas.openxmlformats.org/officeDocument/2006/relationships/image" Target="../media/image67.jpeg"/><Relationship Id="rId93" Type="http://schemas.openxmlformats.org/officeDocument/2006/relationships/image" Target="../media/image71.jpeg"/><Relationship Id="rId98" Type="http://schemas.openxmlformats.org/officeDocument/2006/relationships/hyperlink" Target="https://www.teacherspayteachers.com/Store/Messare-Clips-And-Design" TargetMode="External"/><Relationship Id="rId3" Type="http://schemas.openxmlformats.org/officeDocument/2006/relationships/hyperlink" Target="http://www.teacherspayteachers.com/Store/Polliwog-Place" TargetMode="External"/><Relationship Id="rId12" Type="http://schemas.openxmlformats.org/officeDocument/2006/relationships/image" Target="../media/image30.jpeg"/><Relationship Id="rId17" Type="http://schemas.openxmlformats.org/officeDocument/2006/relationships/hyperlink" Target="http://whimsyworkshop.blogspot.com/" TargetMode="External"/><Relationship Id="rId25" Type="http://schemas.openxmlformats.org/officeDocument/2006/relationships/hyperlink" Target="http://www.teacherspayteachers.com/Store/Clip-Art-Stand-By-Tina-Anne" TargetMode="External"/><Relationship Id="rId33" Type="http://schemas.openxmlformats.org/officeDocument/2006/relationships/image" Target="../media/image41.jpeg"/><Relationship Id="rId38" Type="http://schemas.openxmlformats.org/officeDocument/2006/relationships/hyperlink" Target="https://www.teacherspayteachers.com/Store/A-Sketchy-Guy" TargetMode="External"/><Relationship Id="rId46" Type="http://schemas.openxmlformats.org/officeDocument/2006/relationships/image" Target="../media/image48.png"/><Relationship Id="rId59" Type="http://schemas.openxmlformats.org/officeDocument/2006/relationships/hyperlink" Target="https://www.teacherspayteachers.com/Store/Monster-Wrangler-Mike" TargetMode="External"/><Relationship Id="rId67" Type="http://schemas.openxmlformats.org/officeDocument/2006/relationships/image" Target="../media/image58.jpeg"/><Relationship Id="rId20" Type="http://schemas.openxmlformats.org/officeDocument/2006/relationships/image" Target="../media/image34.jpeg"/><Relationship Id="rId41" Type="http://schemas.openxmlformats.org/officeDocument/2006/relationships/image" Target="../media/image45.jpeg"/><Relationship Id="rId54" Type="http://schemas.openxmlformats.org/officeDocument/2006/relationships/image" Target="../media/image52.jpeg"/><Relationship Id="rId62" Type="http://schemas.openxmlformats.org/officeDocument/2006/relationships/image" Target="../media/image56.jpeg"/><Relationship Id="rId70" Type="http://schemas.openxmlformats.org/officeDocument/2006/relationships/hyperlink" Target="file:///C:\Users\Denelle\Documents\A%20Tpt%20File%20Backed%20Up%202.2.15\Dollar%20Store\Admin\Covers\Intermediate\teacherspayteachers.com\Store\Littlered" TargetMode="External"/><Relationship Id="rId75" Type="http://schemas.openxmlformats.org/officeDocument/2006/relationships/image" Target="../media/image62.jpeg"/><Relationship Id="rId83" Type="http://schemas.openxmlformats.org/officeDocument/2006/relationships/image" Target="../media/image66.jpeg"/><Relationship Id="rId88" Type="http://schemas.openxmlformats.org/officeDocument/2006/relationships/hyperlink" Target="https://www.teacherspayteachers.com/Store/Cara-Taylor-8656" TargetMode="External"/><Relationship Id="rId91" Type="http://schemas.openxmlformats.org/officeDocument/2006/relationships/image" Target="../media/image70.jpeg"/><Relationship Id="rId96" Type="http://schemas.openxmlformats.org/officeDocument/2006/relationships/hyperlink" Target="https://www.teacherspayteachers.com/Store/Fonts4teacher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5" Type="http://schemas.openxmlformats.org/officeDocument/2006/relationships/hyperlink" Target="http://www.teacherspayteachers.com/Store/Glitter-Meets-Glue-Designs" TargetMode="External"/><Relationship Id="rId23" Type="http://schemas.openxmlformats.org/officeDocument/2006/relationships/hyperlink" Target="http://www.teacherspayteachers.com/Store/Learning-4-Keeps" TargetMode="External"/><Relationship Id="rId28" Type="http://schemas.openxmlformats.org/officeDocument/2006/relationships/image" Target="../media/image38.jpeg"/><Relationship Id="rId36" Type="http://schemas.openxmlformats.org/officeDocument/2006/relationships/hyperlink" Target="https://www.teacherspayteachers.com/Store/Little-Spout-Learning" TargetMode="External"/><Relationship Id="rId49" Type="http://schemas.openxmlformats.org/officeDocument/2006/relationships/hyperlink" Target="https://www.teacherspayteachers.com/Store/Graphics-From-The-Pond" TargetMode="External"/><Relationship Id="rId57" Type="http://schemas.openxmlformats.org/officeDocument/2006/relationships/hyperlink" Target="https://www.teacherspayteachers.com/Store/Best-Teacher-Tools" TargetMode="External"/><Relationship Id="rId10" Type="http://schemas.openxmlformats.org/officeDocument/2006/relationships/image" Target="../media/image29.jpeg"/><Relationship Id="rId31" Type="http://schemas.openxmlformats.org/officeDocument/2006/relationships/image" Target="../media/image40.jpeg"/><Relationship Id="rId44" Type="http://schemas.openxmlformats.org/officeDocument/2006/relationships/image" Target="../media/image47.png"/><Relationship Id="rId52" Type="http://schemas.openxmlformats.org/officeDocument/2006/relationships/image" Target="../media/image51.jpeg"/><Relationship Id="rId60" Type="http://schemas.openxmlformats.org/officeDocument/2006/relationships/image" Target="../media/image55.jpeg"/><Relationship Id="rId65" Type="http://schemas.openxmlformats.org/officeDocument/2006/relationships/image" Target="../media/image57.png"/><Relationship Id="rId73" Type="http://schemas.openxmlformats.org/officeDocument/2006/relationships/image" Target="../media/image61.png"/><Relationship Id="rId78" Type="http://schemas.openxmlformats.org/officeDocument/2006/relationships/hyperlink" Target="https://www.teacherspayteachers.com/Store/Paula-Kim-Studio" TargetMode="External"/><Relationship Id="rId81" Type="http://schemas.openxmlformats.org/officeDocument/2006/relationships/image" Target="../media/image65.jpeg"/><Relationship Id="rId86" Type="http://schemas.openxmlformats.org/officeDocument/2006/relationships/hyperlink" Target="https://www.teacherspayteachers.com/Store/Clip-Art-Stand-By-Tina-Anne" TargetMode="External"/><Relationship Id="rId94" Type="http://schemas.openxmlformats.org/officeDocument/2006/relationships/hyperlink" Target="https://www.teacherspayteachers.com/Store/Dots-Of-Fun" TargetMode="External"/><Relationship Id="rId99" Type="http://schemas.openxmlformats.org/officeDocument/2006/relationships/image" Target="../media/image74.jpeg"/><Relationship Id="rId101" Type="http://schemas.openxmlformats.org/officeDocument/2006/relationships/image" Target="../media/image75.png"/><Relationship Id="rId4" Type="http://schemas.openxmlformats.org/officeDocument/2006/relationships/image" Target="../media/image26.jpeg"/><Relationship Id="rId9" Type="http://schemas.openxmlformats.org/officeDocument/2006/relationships/hyperlink" Target="http://www.teacherspayteachers.com/Store/Classroom-Collage" TargetMode="External"/><Relationship Id="rId13" Type="http://schemas.openxmlformats.org/officeDocument/2006/relationships/hyperlink" Target="http://www.teacherspayteachers.com/Store/Apples-N-Acorns" TargetMode="External"/><Relationship Id="rId18" Type="http://schemas.openxmlformats.org/officeDocument/2006/relationships/image" Target="../media/image33.png"/><Relationship Id="rId3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2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6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1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6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2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3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0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3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4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1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5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2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2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9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69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142" y="194894"/>
            <a:ext cx="10598440" cy="6330435"/>
            <a:chOff x="546748" y="194894"/>
            <a:chExt cx="10598440" cy="6330435"/>
          </a:xfrm>
        </p:grpSpPr>
        <p:sp>
          <p:nvSpPr>
            <p:cNvPr id="3" name="Title 4"/>
            <p:cNvSpPr txBox="1">
              <a:spLocks/>
            </p:cNvSpPr>
            <p:nvPr/>
          </p:nvSpPr>
          <p:spPr>
            <a:xfrm>
              <a:off x="1056713" y="194894"/>
              <a:ext cx="9967602" cy="12099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 smtClean="0">
                  <a:latin typeface="Comic Sans MS" pitchFamily="66" charset="0"/>
                </a:rPr>
                <a:t>Also From the $1.00 Store…</a:t>
              </a:r>
              <a:endParaRPr lang="en-US" sz="54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46748" y="1359658"/>
              <a:ext cx="10598440" cy="5165671"/>
              <a:chOff x="546748" y="1359658"/>
              <a:chExt cx="10598440" cy="5165671"/>
            </a:xfrm>
          </p:grpSpPr>
          <p:sp>
            <p:nvSpPr>
              <p:cNvPr id="5" name="Text Box 9"/>
              <p:cNvSpPr txBox="1">
                <a:spLocks noChangeArrowheads="1"/>
              </p:cNvSpPr>
              <p:nvPr/>
            </p:nvSpPr>
            <p:spPr bwMode="auto">
              <a:xfrm>
                <a:off x="546748" y="1369721"/>
                <a:ext cx="3190875" cy="4184561"/>
              </a:xfrm>
              <a:prstGeom prst="rect">
                <a:avLst/>
              </a:prstGeom>
              <a:noFill/>
              <a:ln w="3810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u="sng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Math Millionaire Power                      Point Games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800" u="none" strike="noStrike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 smtClean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3"/>
                  </a:rPr>
                  <a:t>Time </a:t>
                </a: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3"/>
                  </a:rPr>
                  <a:t>to the Nearest Minute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4"/>
                  </a:rPr>
                  <a:t>Elapsed Time Millionaire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 smtClean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5"/>
                  </a:rPr>
                  <a:t>Equivalent </a:t>
                </a: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5"/>
                  </a:rPr>
                  <a:t>Fractions (4</a:t>
                </a:r>
                <a:r>
                  <a:rPr lang="en-US" sz="1400" u="sng" baseline="30000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5"/>
                  </a:rPr>
                  <a:t>th</a:t>
                </a: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5"/>
                  </a:rPr>
                  <a:t> Grade)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6"/>
                  </a:rPr>
                  <a:t>Converting Decimals </a:t>
                </a:r>
                <a:r>
                  <a:rPr lang="en-US" sz="1400" u="sng" dirty="0" smtClean="0">
                    <a:solidFill>
                      <a:srgbClr val="0563C1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6"/>
                  </a:rPr>
                  <a:t>and</a:t>
                </a:r>
                <a:r>
                  <a:rPr lang="en-US" sz="1400" u="sng" dirty="0" smtClean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6"/>
                  </a:rPr>
                  <a:t> </a:t>
                </a: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6"/>
                  </a:rPr>
                  <a:t>Fractions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7"/>
                  </a:rPr>
                  <a:t>Customary Units of Length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8"/>
                  </a:rPr>
                  <a:t>Customary Units of Liquid Volume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9"/>
                  </a:rPr>
                  <a:t>Area and Perimeter (4</a:t>
                </a:r>
                <a:r>
                  <a:rPr lang="en-US" sz="1400" u="sng" baseline="30000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9"/>
                  </a:rPr>
                  <a:t>th</a:t>
                </a: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9"/>
                  </a:rPr>
                  <a:t> Grade)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0"/>
                  </a:rPr>
                  <a:t>Lines, Rays, and Angles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1"/>
                  </a:rPr>
                  <a:t>Different Ways to Multiply (Distributive Property)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 Box 11"/>
              <p:cNvSpPr txBox="1">
                <a:spLocks noChangeArrowheads="1"/>
              </p:cNvSpPr>
              <p:nvPr/>
            </p:nvSpPr>
            <p:spPr bwMode="auto">
              <a:xfrm>
                <a:off x="4224245" y="1369721"/>
                <a:ext cx="3190875" cy="1702724"/>
              </a:xfrm>
              <a:prstGeom prst="rect">
                <a:avLst/>
              </a:prstGeom>
              <a:noFill/>
              <a:ln w="3810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u="sng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ELA Task Cards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800" u="none" strike="noStrike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2"/>
                  </a:rPr>
                  <a:t>Context Clues</a:t>
                </a:r>
                <a:r>
                  <a:rPr lang="en-US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3"/>
                  </a:rPr>
                  <a:t>Cause and Effect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4"/>
                  </a:rPr>
                  <a:t>Making Inferences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5"/>
                  </a:rPr>
                  <a:t>Main Idea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6"/>
                  </a:rPr>
                  <a:t>Frequently Confused Words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7916213" y="5317734"/>
                <a:ext cx="3216298" cy="1207595"/>
              </a:xfrm>
              <a:prstGeom prst="rect">
                <a:avLst/>
              </a:prstGeom>
              <a:noFill/>
              <a:ln w="3810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u="sng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ELA Millionaire Power                      Point Games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800" u="none" strike="noStrike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7"/>
                  </a:rPr>
                  <a:t>Prepositional Phrases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8"/>
                  </a:rPr>
                  <a:t>Coordinating Conjunctions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u="none" strike="noStrike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4224245" y="3234339"/>
                <a:ext cx="3190875" cy="1257300"/>
              </a:xfrm>
              <a:prstGeom prst="rect">
                <a:avLst/>
              </a:prstGeom>
              <a:noFill/>
              <a:ln w="3810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u="sng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Math Task Cards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800" u="none" strike="noStrike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 smtClean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9"/>
                  </a:rPr>
                  <a:t>Converting </a:t>
                </a: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19"/>
                  </a:rPr>
                  <a:t>Customary Measures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7901742" y="1359658"/>
                <a:ext cx="3190875" cy="1123950"/>
              </a:xfrm>
              <a:prstGeom prst="rect">
                <a:avLst/>
              </a:prstGeom>
              <a:noFill/>
              <a:ln w="3810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u="sng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Grammar Practice Packs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800" u="none" strike="noStrike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20"/>
                  </a:rPr>
                  <a:t>Abstract Nouns</a:t>
                </a:r>
                <a:r>
                  <a:rPr lang="en-US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21"/>
                  </a:rPr>
                  <a:t>Progressive Verb Tense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1"/>
              <p:cNvSpPr txBox="1">
                <a:spLocks noChangeArrowheads="1"/>
              </p:cNvSpPr>
              <p:nvPr/>
            </p:nvSpPr>
            <p:spPr bwMode="auto">
              <a:xfrm>
                <a:off x="7901741" y="2654119"/>
                <a:ext cx="3190875" cy="1283596"/>
              </a:xfrm>
              <a:prstGeom prst="rect">
                <a:avLst/>
              </a:prstGeom>
              <a:noFill/>
              <a:ln w="3810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u="sng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Math Practice Packs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800" u="none" strike="noStrike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22"/>
                  </a:rPr>
                  <a:t>Measuring to ¼ and ½ inch w. Line Plots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23"/>
                  </a:rPr>
                  <a:t>Measurement and Line Plots Pack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7916213" y="4126069"/>
                <a:ext cx="3228975" cy="1076325"/>
              </a:xfrm>
              <a:prstGeom prst="rect">
                <a:avLst/>
              </a:prstGeom>
              <a:noFill/>
              <a:ln w="3810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u="sng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“I Have Who Has”                             Read-Around Games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800" u="none" strike="noStrike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24"/>
                  </a:rPr>
                  <a:t>Idioms, Adages, &amp; Proverbs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4238716" y="4653533"/>
                <a:ext cx="3176404" cy="1871796"/>
              </a:xfrm>
              <a:prstGeom prst="rect">
                <a:avLst/>
              </a:prstGeom>
              <a:noFill/>
              <a:ln w="3810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600" u="sng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Fact Fluency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800" u="none" strike="noStrike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25"/>
                  </a:rPr>
                  <a:t>Multiplication Horizontal 50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26"/>
                  </a:rPr>
                  <a:t>Multiplication Horizontal 100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27"/>
                  </a:rPr>
                  <a:t>Multiplication Vertical 50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28"/>
                  </a:rPr>
                  <a:t>Multiplication Vertical 100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29"/>
                  </a:rPr>
                  <a:t>Division Vertical 100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400" u="sng" dirty="0">
                    <a:solidFill>
                      <a:srgbClr val="0563C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hlinkClick r:id="rId30"/>
                  </a:rPr>
                  <a:t>Division Horizontal 50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99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849748" y="103032"/>
            <a:ext cx="11150667" cy="6609550"/>
            <a:chOff x="927021" y="115911"/>
            <a:chExt cx="11150667" cy="6609550"/>
          </a:xfrm>
        </p:grpSpPr>
        <p:grpSp>
          <p:nvGrpSpPr>
            <p:cNvPr id="2" name="Group 1"/>
            <p:cNvGrpSpPr/>
            <p:nvPr/>
          </p:nvGrpSpPr>
          <p:grpSpPr>
            <a:xfrm>
              <a:off x="927021" y="115911"/>
              <a:ext cx="11150667" cy="6609550"/>
              <a:chOff x="836868" y="180305"/>
              <a:chExt cx="11150667" cy="6609550"/>
            </a:xfrm>
          </p:grpSpPr>
          <p:sp>
            <p:nvSpPr>
              <p:cNvPr id="3" name="Title 4"/>
              <p:cNvSpPr txBox="1">
                <a:spLocks/>
              </p:cNvSpPr>
              <p:nvPr/>
            </p:nvSpPr>
            <p:spPr>
              <a:xfrm>
                <a:off x="2344601" y="180305"/>
                <a:ext cx="7316885" cy="120997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>
                    <a:latin typeface="Comic Sans MS" pitchFamily="66" charset="0"/>
                  </a:rPr>
                  <a:t>Clip Art Credits</a:t>
                </a:r>
                <a:endParaRPr lang="en-US" dirty="0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836868" y="2449296"/>
                <a:ext cx="10134002" cy="928863"/>
                <a:chOff x="836868" y="2449296"/>
                <a:chExt cx="10134002" cy="928863"/>
              </a:xfrm>
            </p:grpSpPr>
            <p:pic>
              <p:nvPicPr>
                <p:cNvPr id="50" name="Picture 47" descr="Images by Polliwog Place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07633" y="2558741"/>
                  <a:ext cx="740771" cy="6622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53" descr="whimsy-clips-by-laura-strickland-round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6704" y="2463885"/>
                  <a:ext cx="853010" cy="8530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49" descr="EduClips Icon">
                  <a:hlinkClick r:id="rId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7976" y="2511535"/>
                  <a:ext cx="785666" cy="7856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18750">
                  <a:hlinkClick r:id="rId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80" r="58054"/>
                <a:stretch>
                  <a:fillRect/>
                </a:stretch>
              </p:blipFill>
              <p:spPr bwMode="auto">
                <a:xfrm>
                  <a:off x="2943566" y="2543901"/>
                  <a:ext cx="718324" cy="7183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48">
                  <a:hlinkClick r:id="rId11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7773" y="2449296"/>
                  <a:ext cx="737030" cy="7632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57" descr="Apples 'n' Acorns">
                  <a:hlinkClick r:id="rId1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32833" y="2526977"/>
                  <a:ext cx="743729" cy="7437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45" descr="Glitter Meets Glue Designs">
                  <a:hlinkClick r:id="rId1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82512" y="2508843"/>
                  <a:ext cx="788358" cy="7883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46" descr="Logo Whimsy Workshop Teaching">
                  <a:hlinkClick r:id="rId1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95781" y="2464808"/>
                  <a:ext cx="913351" cy="9133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18837" descr="Jason's Online Classroom">
                  <a:hlinkClick r:id="rId1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8760" y="2524201"/>
                  <a:ext cx="767047" cy="767047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18846" descr="Amanda Wittenborn">
                  <a:hlinkClick r:id="rId21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6868" y="2521749"/>
                  <a:ext cx="816380" cy="81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" name="Group 4"/>
              <p:cNvGrpSpPr/>
              <p:nvPr/>
            </p:nvGrpSpPr>
            <p:grpSpPr>
              <a:xfrm>
                <a:off x="894940" y="3576013"/>
                <a:ext cx="10295839" cy="1089511"/>
                <a:chOff x="894940" y="3576013"/>
                <a:chExt cx="10295839" cy="1089511"/>
              </a:xfrm>
            </p:grpSpPr>
            <p:pic>
              <p:nvPicPr>
                <p:cNvPr id="40" name="Picture 18747" descr="learning4keeps design button">
                  <a:hlinkClick r:id="rId2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1762" y="3677713"/>
                  <a:ext cx="945069" cy="8997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18772">
                  <a:hlinkClick r:id="rId2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9037" y="3604533"/>
                  <a:ext cx="945069" cy="9450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18830" descr="TeachesThirdinGeorgia">
                  <a:hlinkClick r:id="rId2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6869" y="3648590"/>
                  <a:ext cx="775568" cy="7755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18827" descr="Learning 4 Keeps">
                  <a:hlinkClick r:id="rId2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8013" y="3584454"/>
                  <a:ext cx="945069" cy="9450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18746" descr="aa_credit_image_square">
                  <a:hlinkClick r:id="rId30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8977" y="3598481"/>
                  <a:ext cx="863826" cy="8638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18840" descr="Ginger Snaps Clip Art">
                  <a:hlinkClick r:id="rId3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4643" y="3576013"/>
                  <a:ext cx="829888" cy="8298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18774" descr="The Clipart Factory">
                  <a:hlinkClick r:id="rId3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45710" y="3706135"/>
                  <a:ext cx="945069" cy="9450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18842" descr="Little Spout Learning">
                  <a:hlinkClick r:id="rId36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4940" y="3598481"/>
                  <a:ext cx="810294" cy="8102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18834" descr="A Sketchy Guy">
                  <a:hlinkClick r:id="rId3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71502" y="3677713"/>
                  <a:ext cx="925964" cy="9259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18738" descr="Kinka Art">
                  <a:hlinkClick r:id="rId40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34734" y="3691816"/>
                  <a:ext cx="973708" cy="973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" name="Group 5"/>
              <p:cNvGrpSpPr/>
              <p:nvPr/>
            </p:nvGrpSpPr>
            <p:grpSpPr>
              <a:xfrm>
                <a:off x="859531" y="1328218"/>
                <a:ext cx="10144357" cy="932719"/>
                <a:chOff x="516582" y="1353211"/>
                <a:chExt cx="10144357" cy="932719"/>
              </a:xfrm>
            </p:grpSpPr>
            <p:pic>
              <p:nvPicPr>
                <p:cNvPr id="30" name="Picture 18751"/>
                <p:cNvPicPr>
                  <a:picLocks noChangeAspect="1" noChangeArrowheads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8575" y="1353211"/>
                  <a:ext cx="889694" cy="8896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56">
                  <a:hlinkClick r:id="rId4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582" y="1390281"/>
                  <a:ext cx="786721" cy="8155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50">
                  <a:hlinkClick r:id="rId4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36200" y="1392978"/>
                  <a:ext cx="832029" cy="8402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18848" descr="Curriculum to the Core">
                  <a:hlinkClick r:id="rId4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5049" y="1421587"/>
                  <a:ext cx="801997" cy="801995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18845" descr="Graphics From the Pond">
                  <a:hlinkClick r:id="rId4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1780" y="1392339"/>
                  <a:ext cx="847637" cy="8476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18849" descr="Aisne's Creations">
                  <a:hlinkClick r:id="rId51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00237" y="1378717"/>
                  <a:ext cx="861260" cy="86126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18836" descr="Teach Your Children Well">
                  <a:hlinkClick r:id="rId5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95193" y="1406317"/>
                  <a:ext cx="865746" cy="8657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18847" descr="Jennie Kottmeier">
                  <a:hlinkClick r:id="rId5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45363" y="1403328"/>
                  <a:ext cx="852623" cy="8526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44" descr="Best Teacher Tools">
                  <a:hlinkClick r:id="rId5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1424" y="1383879"/>
                  <a:ext cx="902051" cy="9020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18850" descr="Monster Wrangler Mike">
                  <a:hlinkClick r:id="rId5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4109" y="1387213"/>
                  <a:ext cx="868738" cy="8687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914731" y="5673930"/>
                <a:ext cx="11072804" cy="1115925"/>
                <a:chOff x="914731" y="5673930"/>
                <a:chExt cx="11072804" cy="1115925"/>
              </a:xfrm>
            </p:grpSpPr>
            <p:sp>
              <p:nvSpPr>
                <p:cNvPr id="19" name="Text Box 17779"/>
                <p:cNvSpPr txBox="1">
                  <a:spLocks noChangeArrowheads="1"/>
                </p:cNvSpPr>
                <p:nvPr/>
              </p:nvSpPr>
              <p:spPr bwMode="auto">
                <a:xfrm>
                  <a:off x="9825331" y="6348034"/>
                  <a:ext cx="2162204" cy="4418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3399"/>
                      </a:solidFill>
                      <a:effectLst/>
                      <a:latin typeface="KBAStitchInTime" panose="02000603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Julia </a:t>
                  </a:r>
                  <a:r>
                    <a:rPr kumimoji="0" lang="en-US" altLang="en-US" sz="14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3399"/>
                      </a:solidFill>
                      <a:effectLst/>
                      <a:latin typeface="KBAStitchInTime" panose="02000603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Rother</a:t>
                  </a:r>
                  <a:endPara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20" name="Picture 18832">
                  <a:hlinkClick r:id="rId61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8828" y="5809051"/>
                  <a:ext cx="856959" cy="8569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Text Box 15263">
                  <a:hlinkClick r:id="rId63"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54204" y="5673930"/>
                  <a:ext cx="2033331" cy="729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latin typeface="KBAStitchInTime" panose="02000603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Workaholic </a:t>
                  </a:r>
                  <a:endPara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latin typeface="KBAStitchInTime" panose="02000603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NBCT</a:t>
                  </a:r>
                  <a:endPara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22" name="Picture 18852" descr="Graphics Credit TpT Store Elementary Lesson Plans">
                  <a:hlinkClick r:id="rId6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32833" y="5847019"/>
                  <a:ext cx="1049679" cy="7875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18829" descr="Lindy du Plessis">
                  <a:hlinkClick r:id="rId66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731" y="5809051"/>
                  <a:ext cx="759894" cy="7598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18749" descr="Monster Wrangler Mike">
                  <a:hlinkClick r:id="rId6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15272" y="5773050"/>
                  <a:ext cx="797165" cy="7971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18831">
                  <a:hlinkClick r:id="rId70" action="ppaction://hlinkfile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7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2049" y="5875567"/>
                  <a:ext cx="756412" cy="693378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18825" descr="clip-art-engine-logo">
                  <a:hlinkClick r:id="rId7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2203" y="5863806"/>
                  <a:ext cx="941499" cy="734917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18748" descr="Teachers Resource Force">
                  <a:hlinkClick r:id="rId7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1141" y="5773050"/>
                  <a:ext cx="916431" cy="9164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18773" descr="The LibraryFox">
                  <a:hlinkClick r:id="rId76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8760" y="5906516"/>
                  <a:ext cx="776014" cy="7760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18833" descr="Paula Kim Studio">
                  <a:hlinkClick r:id="rId7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6672" y="5798348"/>
                  <a:ext cx="770597" cy="7705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" name="Group 7"/>
              <p:cNvGrpSpPr/>
              <p:nvPr/>
            </p:nvGrpSpPr>
            <p:grpSpPr>
              <a:xfrm>
                <a:off x="903193" y="4665524"/>
                <a:ext cx="9732322" cy="937275"/>
                <a:chOff x="903193" y="4665524"/>
                <a:chExt cx="9732322" cy="937275"/>
              </a:xfrm>
            </p:grpSpPr>
            <p:pic>
              <p:nvPicPr>
                <p:cNvPr id="9" name="Picture 18828" descr="Teacher Laura">
                  <a:hlinkClick r:id="rId80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0422" y="4665524"/>
                  <a:ext cx="873489" cy="8734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18835">
                  <a:hlinkClick r:id="rId8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3193" y="4672684"/>
                  <a:ext cx="793787" cy="793786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8826" descr="Teaching With Sole">
                  <a:hlinkClick r:id="rId8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2869" y="4788805"/>
                  <a:ext cx="688547" cy="688547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8841" descr="Clip Art Stand by Tina Anne">
                  <a:hlinkClick r:id="rId86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9354" y="4726711"/>
                  <a:ext cx="770597" cy="7705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18839" descr="Cara Taylor">
                  <a:hlinkClick r:id="rId8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0223" y="4856409"/>
                  <a:ext cx="732854" cy="7328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18843" descr="teachersarah7">
                  <a:hlinkClick r:id="rId90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5528" y="4683079"/>
                  <a:ext cx="879368" cy="8793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18838" descr="Katie Flannery">
                  <a:hlinkClick r:id="rId9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5499" y="4875918"/>
                  <a:ext cx="713568" cy="7135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18851" descr="Dots of Fun ">
                  <a:hlinkClick r:id="rId9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97874" y="4868164"/>
                  <a:ext cx="694283" cy="6942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18844" descr="Fonts4Teachers">
                  <a:hlinkClick r:id="rId96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09221" y="4842872"/>
                  <a:ext cx="759927" cy="759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18720" descr="Messare Clips and Design">
                  <a:hlinkClick r:id="rId9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4446" y="4849770"/>
                  <a:ext cx="731069" cy="7310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61" name="Picture 60" descr="C:\Users\Denelle\Documents\A Tpt File Backed Up 2.25.15\Main Tpt File\Admin\Clip Art Purchased\Greek\Color Clips Greek Roman Gods Artistic Educational Clip Art\2 TPT TOU Button Link for Buyer\Artistic-Educational-Clip-Art-Purple-dragon2x2.png">
              <a:hlinkClick r:id="rId100"/>
            </p:cNvPr>
            <p:cNvPicPr/>
            <p:nvPr/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8397" y="4826929"/>
              <a:ext cx="791683" cy="73606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06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6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2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2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5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0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3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7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46</Words>
  <Application>Microsoft Office PowerPoint</Application>
  <PresentationFormat>Widescreen</PresentationFormat>
  <Paragraphs>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KBAStitchInTime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Denelle Newcomb</dc:creator>
  <cp:lastModifiedBy>Denelle Newcomb</cp:lastModifiedBy>
  <cp:revision>16</cp:revision>
  <dcterms:created xsi:type="dcterms:W3CDTF">2015-04-18T13:33:23Z</dcterms:created>
  <dcterms:modified xsi:type="dcterms:W3CDTF">2015-04-20T15:29:42Z</dcterms:modified>
</cp:coreProperties>
</file>