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2" r:id="rId2"/>
    <p:sldId id="278" r:id="rId3"/>
    <p:sldId id="27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731D-93D3-4145-B480-D79FD8C986E8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3790-B998-4A78-9E7E-0CCA5703F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731D-93D3-4145-B480-D79FD8C986E8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3790-B998-4A78-9E7E-0CCA5703F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731D-93D3-4145-B480-D79FD8C986E8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3790-B998-4A78-9E7E-0CCA5703F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731D-93D3-4145-B480-D79FD8C986E8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3790-B998-4A78-9E7E-0CCA5703F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731D-93D3-4145-B480-D79FD8C986E8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3790-B998-4A78-9E7E-0CCA5703F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731D-93D3-4145-B480-D79FD8C986E8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3790-B998-4A78-9E7E-0CCA5703F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731D-93D3-4145-B480-D79FD8C986E8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3790-B998-4A78-9E7E-0CCA5703F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731D-93D3-4145-B480-D79FD8C986E8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3790-B998-4A78-9E7E-0CCA5703F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731D-93D3-4145-B480-D79FD8C986E8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3790-B998-4A78-9E7E-0CCA5703F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731D-93D3-4145-B480-D79FD8C986E8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3790-B998-4A78-9E7E-0CCA5703F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731D-93D3-4145-B480-D79FD8C986E8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133790-B998-4A78-9E7E-0CCA5703F4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A5731D-93D3-4145-B480-D79FD8C986E8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133790-B998-4A78-9E7E-0CCA5703F4C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3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3.pn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hyperlink" Target="http://www.google.com/url?sa=i&amp;rct=j&amp;q=&amp;esrc=s&amp;source=images&amp;cd=&amp;cad=rja&amp;uact=8&amp;ved=0ahUKEwjjgLSBtafKAhXCdT4KHTpyASkQjRwIBw&amp;url=http://careerrocketeer.com/2011/07/killer-resumes-and-ninja-resumes.html&amp;psig=AFQjCNF2cnbhUrck0QzaaCYyNN9YMXkkaA&amp;ust=145279598768070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Bauhaus 93"/>
              </a:rPr>
              <a:t>I am a Rhinoceros</a:t>
            </a:r>
            <a:br>
              <a:rPr lang="en-US" sz="3600" dirty="0" smtClean="0">
                <a:latin typeface="Bauhaus 93"/>
              </a:rPr>
            </a:br>
            <a:r>
              <a:rPr lang="en-US" sz="3600" dirty="0" smtClean="0">
                <a:latin typeface="Bauhaus 93"/>
              </a:rPr>
              <a:t>By Keith L.</a:t>
            </a:r>
            <a:endParaRPr lang="en-US" sz="3600" dirty="0">
              <a:latin typeface="Bauhaus 93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0" y="1447800"/>
            <a:ext cx="4267200" cy="4800600"/>
          </a:xfrm>
        </p:spPr>
        <p:txBody>
          <a:bodyPr>
            <a:normAutofit fontScale="92500" lnSpcReduction="20000"/>
          </a:bodyPr>
          <a:lstStyle/>
          <a:p>
            <a:endParaRPr lang="en-US" sz="2800" dirty="0" smtClean="0">
              <a:latin typeface="Bauhaus 93" pitchFamily="82" charset="0"/>
            </a:endParaRPr>
          </a:p>
          <a:p>
            <a:r>
              <a:rPr lang="en-US" sz="2800" dirty="0" smtClean="0">
                <a:latin typeface="Bauhaus 93" pitchFamily="82" charset="0"/>
              </a:rPr>
              <a:t>I’m a rhinoceros in the dessert. I am as tough as a rhinoceros getting hit by other animals.</a:t>
            </a:r>
          </a:p>
          <a:p>
            <a:r>
              <a:rPr lang="en-US" sz="2800" dirty="0" smtClean="0">
                <a:latin typeface="Bauhaus 93" pitchFamily="82" charset="0"/>
              </a:rPr>
              <a:t> I’m a rhinoceros bulldozing its prey when I play football.</a:t>
            </a:r>
          </a:p>
          <a:p>
            <a:r>
              <a:rPr lang="en-US" sz="2800" dirty="0" smtClean="0">
                <a:latin typeface="Bauhaus 93" pitchFamily="82" charset="0"/>
              </a:rPr>
              <a:t> I’m a rhinoceros tracking down the gazelles. </a:t>
            </a:r>
          </a:p>
          <a:p>
            <a:r>
              <a:rPr lang="en-US" sz="2800" dirty="0" smtClean="0">
                <a:latin typeface="Bauhaus 93" pitchFamily="82" charset="0"/>
              </a:rPr>
              <a:t>I’m a rhinoceros with enormous skin.</a:t>
            </a:r>
          </a:p>
          <a:p>
            <a:r>
              <a:rPr lang="en-US" sz="2800" dirty="0" smtClean="0">
                <a:latin typeface="Bauhaus 93" pitchFamily="82" charset="0"/>
              </a:rPr>
              <a:t> I am a rhinoceros in the desert. </a:t>
            </a:r>
          </a:p>
          <a:p>
            <a:endParaRPr lang="en-US" sz="1800" dirty="0"/>
          </a:p>
        </p:txBody>
      </p:sp>
      <p:pic>
        <p:nvPicPr>
          <p:cNvPr id="5" name="Content Placeholder 4" descr="A mother and child rhino pause briefly before crossing the track.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752600"/>
            <a:ext cx="396239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eith L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980393" y="62109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857248"/>
          </a:xfrm>
        </p:spPr>
        <p:txBody>
          <a:bodyPr/>
          <a:lstStyle/>
          <a:p>
            <a:r>
              <a:rPr lang="en-US" sz="4000" b="1" dirty="0" smtClean="0">
                <a:latin typeface="Freestyle Script" panose="030804020302050B0404" pitchFamily="66" charset="0"/>
              </a:rPr>
              <a:t>I am a Rhino</a:t>
            </a:r>
            <a:br>
              <a:rPr lang="en-US" sz="4000" b="1" dirty="0" smtClean="0">
                <a:latin typeface="Freestyle Script" panose="030804020302050B0404" pitchFamily="66" charset="0"/>
              </a:rPr>
            </a:br>
            <a:r>
              <a:rPr lang="en-US" sz="4000" b="1" dirty="0" smtClean="0">
                <a:latin typeface="Freestyle Script" panose="030804020302050B0404" pitchFamily="66" charset="0"/>
              </a:rPr>
              <a:t>By Mason A.</a:t>
            </a:r>
            <a:endParaRPr lang="en-US" sz="4000" b="1" dirty="0">
              <a:latin typeface="Freestyle Script" panose="030804020302050B0404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371600"/>
            <a:ext cx="4267200" cy="43434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Freestyle Script" pitchFamily="66" charset="0"/>
              </a:rPr>
              <a:t>I am a rhino when I get mad and run into things. </a:t>
            </a:r>
          </a:p>
          <a:p>
            <a:r>
              <a:rPr lang="en-US" sz="2800" dirty="0" smtClean="0">
                <a:latin typeface="Freestyle Script" pitchFamily="66" charset="0"/>
              </a:rPr>
              <a:t>I am fast when I chase my friends in a game of tag, like a rhino chasing its prey.</a:t>
            </a:r>
          </a:p>
          <a:p>
            <a:r>
              <a:rPr lang="en-US" sz="2800" dirty="0" smtClean="0">
                <a:latin typeface="Freestyle Script" pitchFamily="66" charset="0"/>
              </a:rPr>
              <a:t>I am scary when I jump out of nowhere and tackle them, like a rhino attacking  an animal.</a:t>
            </a:r>
          </a:p>
          <a:p>
            <a:r>
              <a:rPr lang="en-US" sz="2800" dirty="0" smtClean="0">
                <a:latin typeface="Freestyle Script" pitchFamily="66" charset="0"/>
              </a:rPr>
              <a:t>When I am really hungry, I eat sloppy like a rhino eating a deer.</a:t>
            </a:r>
          </a:p>
        </p:txBody>
      </p:sp>
      <p:pic>
        <p:nvPicPr>
          <p:cNvPr id="7" name="Content Placeholder 6" descr="GTY_black_rhino_lpl_131027_33x16_1600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56378" y="1600200"/>
            <a:ext cx="4441571" cy="3124200"/>
          </a:xfrm>
        </p:spPr>
      </p:pic>
      <p:pic>
        <p:nvPicPr>
          <p:cNvPr id="4" name="Mas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874837" y="572999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I am a Turtle </a:t>
            </a:r>
            <a:br>
              <a:rPr lang="en-US" sz="3200" dirty="0" smtClean="0">
                <a:latin typeface="Comic Sans MS" panose="030F0702030302020204" pitchFamily="66" charset="0"/>
              </a:rPr>
            </a:br>
            <a:r>
              <a:rPr lang="en-US" sz="3200" dirty="0" smtClean="0">
                <a:latin typeface="Comic Sans MS" panose="030F0702030302020204" pitchFamily="66" charset="0"/>
              </a:rPr>
              <a:t>By Madison D. 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276600" cy="4572000"/>
          </a:xfrm>
        </p:spPr>
        <p:txBody>
          <a:bodyPr/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I am a turtle hiding in my shell when I get scared.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I am a turtle walking in slow motion to my house after a long day.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When I am hungry, I walk slowly to the kitchen and get lettuce and carrots.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When I get mad, I am a snapping turtle.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When I go swimming, I am a sea turtle.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I am a turtle.</a:t>
            </a:r>
          </a:p>
          <a:p>
            <a:endParaRPr lang="en-US" dirty="0"/>
          </a:p>
        </p:txBody>
      </p:sp>
      <p:pic>
        <p:nvPicPr>
          <p:cNvPr id="5" name="Content Placeholder 4" descr="https://melinabeachturtlehatchery.files.wordpress.com/2010/07/turtle4.jpg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600200"/>
            <a:ext cx="4267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Madis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836737" y="600471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urlz MT" pitchFamily="82" charset="0"/>
              </a:rPr>
              <a:t>I am a Monkey</a:t>
            </a:r>
            <a:br>
              <a:rPr lang="en-US" sz="2800" dirty="0" smtClean="0">
                <a:latin typeface="Curlz MT" pitchFamily="82" charset="0"/>
              </a:rPr>
            </a:br>
            <a:r>
              <a:rPr lang="en-US" sz="2800" dirty="0" smtClean="0">
                <a:latin typeface="Curlz MT" pitchFamily="82" charset="0"/>
              </a:rPr>
              <a:t>By Giselle Q.</a:t>
            </a:r>
            <a:endParaRPr lang="en-US" sz="2800" dirty="0">
              <a:latin typeface="Curlz MT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44196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sz="3300" b="1" dirty="0" smtClean="0">
                <a:latin typeface="Curlz MT" pitchFamily="82" charset="0"/>
              </a:rPr>
              <a:t>I am a monkey when I’m practicing gymnastics.</a:t>
            </a:r>
            <a:endParaRPr lang="en-US" sz="3300" dirty="0" smtClean="0">
              <a:latin typeface="Curlz MT" pitchFamily="82" charset="0"/>
            </a:endParaRPr>
          </a:p>
          <a:p>
            <a:r>
              <a:rPr lang="en-US" sz="3300" b="1" dirty="0" smtClean="0">
                <a:latin typeface="Curlz MT" pitchFamily="82" charset="0"/>
              </a:rPr>
              <a:t> I am a monkey tumbling in the jungle. </a:t>
            </a:r>
            <a:endParaRPr lang="en-US" sz="3300" dirty="0" smtClean="0">
              <a:latin typeface="Curlz MT" pitchFamily="82" charset="0"/>
            </a:endParaRPr>
          </a:p>
          <a:p>
            <a:r>
              <a:rPr lang="en-US" sz="3300" b="1" dirty="0" smtClean="0">
                <a:latin typeface="Curlz MT" pitchFamily="82" charset="0"/>
              </a:rPr>
              <a:t>I am a happy monkey when I’m eating a tasty yellow banana for snack. </a:t>
            </a:r>
            <a:endParaRPr lang="en-US" sz="3300" dirty="0" smtClean="0">
              <a:latin typeface="Curlz MT" pitchFamily="82" charset="0"/>
            </a:endParaRPr>
          </a:p>
          <a:p>
            <a:r>
              <a:rPr lang="en-US" sz="3300" b="1" dirty="0" smtClean="0">
                <a:latin typeface="Curlz MT" pitchFamily="82" charset="0"/>
              </a:rPr>
              <a:t>I am a monkey when I am climbing a rope at the park and I reach the top. </a:t>
            </a:r>
            <a:endParaRPr lang="en-US" sz="3300" dirty="0" smtClean="0">
              <a:latin typeface="Curlz MT" pitchFamily="82" charset="0"/>
            </a:endParaRPr>
          </a:p>
          <a:p>
            <a:r>
              <a:rPr lang="en-US" sz="3300" b="1" dirty="0" smtClean="0">
                <a:latin typeface="Curlz MT" pitchFamily="82" charset="0"/>
              </a:rPr>
              <a:t>I am a silly monkey when I tell funny jokes at home.</a:t>
            </a:r>
            <a:endParaRPr lang="en-US" sz="3300" dirty="0" smtClean="0">
              <a:latin typeface="Curlz MT" pitchFamily="82" charset="0"/>
            </a:endParaRPr>
          </a:p>
          <a:p>
            <a:r>
              <a:rPr lang="en-US" sz="3300" b="1" dirty="0" smtClean="0">
                <a:latin typeface="Curlz MT" pitchFamily="82" charset="0"/>
              </a:rPr>
              <a:t>I am an energetic and exciting monkey.</a:t>
            </a:r>
            <a:endParaRPr lang="en-US" sz="3300" dirty="0" smtClean="0">
              <a:latin typeface="Curlz MT" pitchFamily="82" charset="0"/>
            </a:endParaRPr>
          </a:p>
          <a:p>
            <a:endParaRPr lang="en-US" dirty="0"/>
          </a:p>
        </p:txBody>
      </p:sp>
      <p:pic>
        <p:nvPicPr>
          <p:cNvPr id="5" name="Content Placeholder 4" descr="657-monkey-heaven.jpg"/>
          <p:cNvPicPr>
            <a:picLocks noGr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5257800" y="1272381"/>
            <a:ext cx="3289300" cy="4381500"/>
          </a:xfrm>
          <a:prstGeom prst="rect">
            <a:avLst/>
          </a:prstGeom>
        </p:spPr>
      </p:pic>
      <p:pic>
        <p:nvPicPr>
          <p:cNvPr id="4" name="Giselle Q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209800" y="608091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lephant" pitchFamily="18" charset="0"/>
              </a:rPr>
              <a:t>I am a Lion</a:t>
            </a:r>
            <a:br>
              <a:rPr lang="en-US" dirty="0" smtClean="0">
                <a:latin typeface="Elephant" pitchFamily="18" charset="0"/>
              </a:rPr>
            </a:br>
            <a:r>
              <a:rPr lang="en-US" dirty="0" smtClean="0">
                <a:latin typeface="Elephant" pitchFamily="18" charset="0"/>
              </a:rPr>
              <a:t>By Caleb C.</a:t>
            </a:r>
            <a:endParaRPr lang="en-US" dirty="0">
              <a:latin typeface="Elephant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505200" cy="4572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Elephant" pitchFamily="18" charset="0"/>
              </a:rPr>
              <a:t>I am a lion stalking its prey as I dig through the cabinets to find a snack.</a:t>
            </a:r>
          </a:p>
          <a:p>
            <a:r>
              <a:rPr lang="en-US" sz="2400" dirty="0" smtClean="0">
                <a:latin typeface="Elephant" pitchFamily="18" charset="0"/>
              </a:rPr>
              <a:t>I am a lion sitting in its throne when I play my X-Box.</a:t>
            </a:r>
          </a:p>
          <a:p>
            <a:r>
              <a:rPr lang="en-US" sz="2400" dirty="0" smtClean="0">
                <a:latin typeface="Elephant" pitchFamily="18" charset="0"/>
              </a:rPr>
              <a:t>I am a powerful lion king who decides when I’ll go to bed.</a:t>
            </a:r>
          </a:p>
          <a:p>
            <a:r>
              <a:rPr lang="en-US" sz="2400" dirty="0" smtClean="0">
                <a:latin typeface="Elephant" pitchFamily="18" charset="0"/>
              </a:rPr>
              <a:t>I’m a loud, roaring lion when I wake up in the morning.</a:t>
            </a:r>
          </a:p>
          <a:p>
            <a:endParaRPr lang="en-US" sz="1600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343400" y="990600"/>
            <a:ext cx="4038600" cy="3992561"/>
          </a:xfrm>
        </p:spPr>
      </p:pic>
      <p:pic>
        <p:nvPicPr>
          <p:cNvPr id="4" name="Cale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981017" y="62484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Tempus Sans ITC" panose="04020404030D07020202" pitchFamily="82" charset="0"/>
              </a:rPr>
              <a:t>I am a Bookshelf</a:t>
            </a:r>
            <a:br>
              <a:rPr lang="en-US" sz="2800" b="1" dirty="0" smtClean="0">
                <a:latin typeface="Tempus Sans ITC" panose="04020404030D07020202" pitchFamily="82" charset="0"/>
              </a:rPr>
            </a:br>
            <a:r>
              <a:rPr lang="en-US" sz="2800" b="1" dirty="0" smtClean="0">
                <a:latin typeface="Tempus Sans ITC" panose="04020404030D07020202" pitchFamily="82" charset="0"/>
              </a:rPr>
              <a:t>By Brooke P.</a:t>
            </a:r>
            <a:endParaRPr lang="en-US" sz="2800" b="1" dirty="0">
              <a:latin typeface="Tempus Sans ITC" panose="04020404030D07020202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581400" cy="4267200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 smtClean="0">
                <a:latin typeface="Tempus Sans ITC" pitchFamily="82" charset="0"/>
              </a:rPr>
              <a:t>I am a huge drama book full of intimidation like in “My Secret Bully”</a:t>
            </a:r>
          </a:p>
          <a:p>
            <a:r>
              <a:rPr lang="en-US" sz="6400" dirty="0" smtClean="0">
                <a:latin typeface="Tempus Sans ITC" pitchFamily="82" charset="0"/>
              </a:rPr>
              <a:t>I now am forceful like the binding of a book</a:t>
            </a:r>
          </a:p>
          <a:p>
            <a:r>
              <a:rPr lang="en-US" sz="6400" dirty="0" smtClean="0">
                <a:latin typeface="Tempus Sans ITC" pitchFamily="82" charset="0"/>
              </a:rPr>
              <a:t>Helping myself through the pain I am a self help volume</a:t>
            </a:r>
          </a:p>
          <a:p>
            <a:r>
              <a:rPr lang="en-US" sz="6400" dirty="0" smtClean="0">
                <a:latin typeface="Tempus Sans ITC" pitchFamily="82" charset="0"/>
              </a:rPr>
              <a:t>Pliable with friends, bendy like a paper back</a:t>
            </a:r>
          </a:p>
          <a:p>
            <a:r>
              <a:rPr lang="en-US" sz="6400" dirty="0" smtClean="0">
                <a:latin typeface="Tempus Sans ITC" pitchFamily="82" charset="0"/>
              </a:rPr>
              <a:t>I am an encyclopedia full of helpful knowledge,</a:t>
            </a:r>
          </a:p>
          <a:p>
            <a:r>
              <a:rPr lang="en-US" sz="6400" dirty="0" smtClean="0">
                <a:latin typeface="Tempus Sans ITC" pitchFamily="82" charset="0"/>
              </a:rPr>
              <a:t>Impressing my friends which never ends</a:t>
            </a:r>
          </a:p>
          <a:p>
            <a:r>
              <a:rPr lang="en-US" sz="6400" dirty="0" smtClean="0">
                <a:latin typeface="Tempus Sans ITC" pitchFamily="82" charset="0"/>
              </a:rPr>
              <a:t>I got the definition, I am a walking dictionary</a:t>
            </a:r>
          </a:p>
          <a:p>
            <a:r>
              <a:rPr lang="en-US" sz="6400" dirty="0" smtClean="0">
                <a:latin typeface="Tempus Sans ITC" pitchFamily="82" charset="0"/>
              </a:rPr>
              <a:t>I know a bit of French, I am a book of Paris</a:t>
            </a:r>
          </a:p>
          <a:p>
            <a:r>
              <a:rPr lang="en-US" sz="6400" dirty="0" smtClean="0">
                <a:latin typeface="Tempus Sans ITC" pitchFamily="82" charset="0"/>
              </a:rPr>
              <a:t>I’ll tour La Tour Eiffel</a:t>
            </a:r>
          </a:p>
          <a:p>
            <a:r>
              <a:rPr lang="en-US" sz="6400" dirty="0" smtClean="0">
                <a:latin typeface="Tempus Sans ITC" pitchFamily="82" charset="0"/>
              </a:rPr>
              <a:t>Sweet as the sound of stiff new pages</a:t>
            </a:r>
          </a:p>
          <a:p>
            <a:r>
              <a:rPr lang="en-US" sz="6400" dirty="0" smtClean="0">
                <a:latin typeface="Tempus Sans ITC" pitchFamily="82" charset="0"/>
              </a:rPr>
              <a:t>Flipping through one’s hands</a:t>
            </a:r>
          </a:p>
          <a:p>
            <a:r>
              <a:rPr lang="en-US" sz="6400" dirty="0" smtClean="0">
                <a:latin typeface="Tempus Sans ITC" pitchFamily="82" charset="0"/>
              </a:rPr>
              <a:t>I am a bookshelf</a:t>
            </a:r>
          </a:p>
          <a:p>
            <a:endParaRPr lang="en-US" dirty="0"/>
          </a:p>
        </p:txBody>
      </p:sp>
      <p:pic>
        <p:nvPicPr>
          <p:cNvPr id="5" name="Content Placeholder 4" descr="http://blog.wheelock.edu/wp-content/uploads/2013/10/book-heart-julieflygare.jpg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676400"/>
            <a:ext cx="39624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roo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981200" y="61722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tang" pitchFamily="18" charset="-127"/>
                <a:ea typeface="Batang" pitchFamily="18" charset="-127"/>
              </a:rPr>
              <a:t>I am a Dirt Bike</a:t>
            </a:r>
            <a:br>
              <a:rPr lang="en-US" b="1" dirty="0" smtClean="0">
                <a:latin typeface="Batang" pitchFamily="18" charset="-127"/>
                <a:ea typeface="Batang" pitchFamily="18" charset="-127"/>
              </a:rPr>
            </a:br>
            <a:r>
              <a:rPr lang="en-US" b="1" dirty="0" smtClean="0">
                <a:latin typeface="Batang" pitchFamily="18" charset="-127"/>
                <a:ea typeface="Batang" pitchFamily="18" charset="-127"/>
              </a:rPr>
              <a:t>By Brandon C.</a:t>
            </a:r>
            <a:endParaRPr lang="en-US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399"/>
            <a:ext cx="3124200" cy="3989251"/>
          </a:xfrm>
        </p:spPr>
        <p:txBody>
          <a:bodyPr>
            <a:normAutofit fontScale="85000" lnSpcReduction="10000"/>
          </a:bodyPr>
          <a:lstStyle/>
          <a:p>
            <a:r>
              <a:rPr lang="en-US" sz="1900" dirty="0" smtClean="0">
                <a:latin typeface="Batang" pitchFamily="18" charset="-127"/>
                <a:ea typeface="Batang" pitchFamily="18" charset="-127"/>
              </a:rPr>
              <a:t>I am a dirt bike because I am quick like the wind.</a:t>
            </a:r>
          </a:p>
          <a:p>
            <a:r>
              <a:rPr lang="en-US" sz="1900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r>
              <a:rPr lang="en-US" sz="1900" dirty="0" smtClean="0">
                <a:latin typeface="Batang" pitchFamily="18" charset="-127"/>
                <a:ea typeface="Batang" pitchFamily="18" charset="-127"/>
              </a:rPr>
              <a:t>And I am as loud as the motors of dirt bikes starting a race.</a:t>
            </a:r>
          </a:p>
          <a:p>
            <a:endParaRPr lang="en-US" sz="19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1900" dirty="0" smtClean="0">
                <a:latin typeface="Batang" pitchFamily="18" charset="-127"/>
                <a:ea typeface="Batang" pitchFamily="18" charset="-127"/>
              </a:rPr>
              <a:t>I am slow in the morning, as a dirt bike takes a while to warm up. </a:t>
            </a:r>
          </a:p>
          <a:p>
            <a:endParaRPr lang="en-US" sz="19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1900" dirty="0" smtClean="0">
                <a:latin typeface="Batang" pitchFamily="18" charset="-127"/>
                <a:ea typeface="Batang" pitchFamily="18" charset="-127"/>
              </a:rPr>
              <a:t>A dirt bike can do a wheelie, as I can hop on one leg. </a:t>
            </a:r>
          </a:p>
          <a:p>
            <a:endParaRPr lang="en-US" sz="19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1900" dirty="0" smtClean="0">
                <a:latin typeface="Batang" pitchFamily="18" charset="-127"/>
                <a:ea typeface="Batang" pitchFamily="18" charset="-127"/>
              </a:rPr>
              <a:t>And when I wake up, I go faster and faster through my day. </a:t>
            </a:r>
          </a:p>
          <a:p>
            <a:endParaRPr lang="en-US" dirty="0"/>
          </a:p>
        </p:txBody>
      </p:sp>
      <p:pic>
        <p:nvPicPr>
          <p:cNvPr id="5" name="Content Placeholder 4" descr="Bell-Adelanto-Big-6-2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958378" y="1752600"/>
            <a:ext cx="4728422" cy="3913051"/>
          </a:xfrm>
        </p:spPr>
      </p:pic>
      <p:pic>
        <p:nvPicPr>
          <p:cNvPr id="4" name="Brand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813718" y="61722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276600" cy="1162050"/>
          </a:xfrm>
        </p:spPr>
        <p:txBody>
          <a:bodyPr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I am a Wild Wolf</a:t>
            </a:r>
            <a:br>
              <a:rPr lang="en-US" dirty="0" smtClean="0">
                <a:latin typeface="Consolas" pitchFamily="49" charset="0"/>
                <a:cs typeface="Consolas" pitchFamily="49" charset="0"/>
              </a:rPr>
            </a:br>
            <a:r>
              <a:rPr lang="en-US" dirty="0" smtClean="0">
                <a:latin typeface="Consolas" pitchFamily="49" charset="0"/>
                <a:cs typeface="Consolas" pitchFamily="49" charset="0"/>
              </a:rPr>
              <a:t>By Billy C.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58318" y="1671402"/>
            <a:ext cx="3124200" cy="4419601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>
                <a:latin typeface="Consolas" pitchFamily="49" charset="0"/>
                <a:cs typeface="Consolas" pitchFamily="49" charset="0"/>
              </a:rPr>
              <a:t>I am a wild wolf wrestling to get prey and eat my prey. </a:t>
            </a:r>
          </a:p>
          <a:p>
            <a:r>
              <a:rPr lang="en-US" sz="2200" dirty="0" smtClean="0">
                <a:latin typeface="Consolas" pitchFamily="49" charset="0"/>
                <a:cs typeface="Consolas" pitchFamily="49" charset="0"/>
              </a:rPr>
              <a:t>I run fast like a wolf when my mom calls me for dinner. </a:t>
            </a:r>
          </a:p>
          <a:p>
            <a:r>
              <a:rPr lang="en-US" sz="2200" dirty="0" smtClean="0">
                <a:latin typeface="Consolas" pitchFamily="49" charset="0"/>
                <a:cs typeface="Consolas" pitchFamily="49" charset="0"/>
              </a:rPr>
              <a:t>I am a wolf sneaking up on a campsite scaring campers.</a:t>
            </a:r>
          </a:p>
          <a:p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I am a wolf getting ready to hunt, as I run to get ready for school.</a:t>
            </a:r>
          </a:p>
          <a:p>
            <a:r>
              <a:rPr lang="en-US" sz="2200" dirty="0" smtClean="0">
                <a:latin typeface="Consolas" pitchFamily="49" charset="0"/>
                <a:cs typeface="Consolas" pitchFamily="49" charset="0"/>
              </a:rPr>
              <a:t>I am a wild wolf.</a:t>
            </a: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5" name="Content Placeholder 4" descr="http://kids.nationalgeographic.com/content/dam/kids/photos/animals/Mammals/A-G/gray-wolf-closeup.jpg.adapt.945.1.jpg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676399"/>
            <a:ext cx="5029200" cy="358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733055" y="6091003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Dotum" pitchFamily="34" charset="-127"/>
                <a:ea typeface="Dotum" pitchFamily="34" charset="-127"/>
              </a:rPr>
              <a:t>I am a Street</a:t>
            </a:r>
            <a:br>
              <a:rPr lang="en-US" sz="2800" b="1" dirty="0" smtClean="0">
                <a:latin typeface="Dotum" pitchFamily="34" charset="-127"/>
                <a:ea typeface="Dotum" pitchFamily="34" charset="-127"/>
              </a:rPr>
            </a:br>
            <a:r>
              <a:rPr lang="en-US" sz="2800" b="1" dirty="0" smtClean="0">
                <a:latin typeface="Dotum" pitchFamily="34" charset="-127"/>
                <a:ea typeface="Dotum" pitchFamily="34" charset="-127"/>
              </a:rPr>
              <a:t>By Anthony D.</a:t>
            </a:r>
            <a:endParaRPr lang="en-US" sz="2800" b="1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000" dirty="0" smtClean="0">
                <a:latin typeface="Dotum" pitchFamily="34" charset="-127"/>
                <a:ea typeface="Dotum" pitchFamily="34" charset="-127"/>
              </a:rPr>
              <a:t>My bedroom is slow and lazy like a really slow road.</a:t>
            </a:r>
          </a:p>
          <a:p>
            <a:r>
              <a:rPr lang="en-US" sz="2000" dirty="0" smtClean="0">
                <a:latin typeface="Dotum" pitchFamily="34" charset="-127"/>
                <a:ea typeface="Dotum" pitchFamily="34" charset="-127"/>
              </a:rPr>
              <a:t>I am a tranquil street during a snow ban.</a:t>
            </a:r>
          </a:p>
          <a:p>
            <a:r>
              <a:rPr lang="en-US" sz="2000" dirty="0" smtClean="0">
                <a:latin typeface="Dotum" pitchFamily="34" charset="-127"/>
                <a:ea typeface="Dotum" pitchFamily="34" charset="-127"/>
              </a:rPr>
              <a:t>I am sluggish in my bedroom all the time like a dead end lonely road. </a:t>
            </a:r>
          </a:p>
          <a:p>
            <a:r>
              <a:rPr lang="en-US" sz="2000" dirty="0" smtClean="0">
                <a:latin typeface="Dotum" pitchFamily="34" charset="-127"/>
                <a:ea typeface="Dotum" pitchFamily="34" charset="-127"/>
              </a:rPr>
              <a:t>I am a street light. Green is my go, yellow is my slow down, and red is my </a:t>
            </a:r>
            <a:r>
              <a:rPr lang="en-US" sz="2000" b="1" dirty="0" smtClean="0">
                <a:latin typeface="Dotum" pitchFamily="34" charset="-127"/>
                <a:ea typeface="Dotum" pitchFamily="34" charset="-127"/>
              </a:rPr>
              <a:t>STOP</a:t>
            </a:r>
            <a:r>
              <a:rPr lang="en-US" sz="2000" dirty="0" smtClean="0">
                <a:latin typeface="Dotum" pitchFamily="34" charset="-127"/>
                <a:ea typeface="Dotum" pitchFamily="34" charset="-127"/>
              </a:rPr>
              <a:t>!</a:t>
            </a:r>
          </a:p>
          <a:p>
            <a:endParaRPr lang="en-US" dirty="0"/>
          </a:p>
        </p:txBody>
      </p:sp>
      <p:pic>
        <p:nvPicPr>
          <p:cNvPr id="5" name="Content Placeholder 4" descr="This is kind of what my room looks like at the moment, except minus the food and toys, and plus a LOT of clothes.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524000"/>
            <a:ext cx="5111750" cy="412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Ton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631338" y="600471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I am a Never Girls Book</a:t>
            </a:r>
            <a:br>
              <a:rPr lang="en-US" dirty="0" smtClean="0">
                <a:latin typeface="Lucida Calligraphy" pitchFamily="66" charset="0"/>
              </a:rPr>
            </a:br>
            <a:r>
              <a:rPr lang="en-US" dirty="0" smtClean="0">
                <a:latin typeface="Lucida Calligraphy" pitchFamily="66" charset="0"/>
              </a:rPr>
              <a:t>by </a:t>
            </a:r>
            <a:r>
              <a:rPr lang="en-US" dirty="0" err="1" smtClean="0">
                <a:latin typeface="Lucida Calligraphy" pitchFamily="66" charset="0"/>
              </a:rPr>
              <a:t>Amya</a:t>
            </a:r>
            <a:r>
              <a:rPr lang="en-US" dirty="0" smtClean="0">
                <a:latin typeface="Lucida Calligraphy" pitchFamily="66" charset="0"/>
              </a:rPr>
              <a:t> R.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962400" cy="4648200"/>
          </a:xfrm>
        </p:spPr>
        <p:txBody>
          <a:bodyPr/>
          <a:lstStyle/>
          <a:p>
            <a:r>
              <a:rPr lang="en-US" sz="2000" dirty="0" smtClean="0">
                <a:latin typeface="Lucida Calligraphy" pitchFamily="66" charset="0"/>
              </a:rPr>
              <a:t>I am a Never Girls book.</a:t>
            </a:r>
          </a:p>
          <a:p>
            <a:r>
              <a:rPr lang="en-US" sz="2000" dirty="0" smtClean="0">
                <a:latin typeface="Lucida Calligraphy" pitchFamily="66" charset="0"/>
              </a:rPr>
              <a:t>I am quiet like the pages of the story.</a:t>
            </a:r>
          </a:p>
          <a:p>
            <a:r>
              <a:rPr lang="en-US" sz="2000" dirty="0" smtClean="0">
                <a:latin typeface="Lucida Calligraphy" pitchFamily="66" charset="0"/>
              </a:rPr>
              <a:t>I am as interesting as a story about </a:t>
            </a:r>
            <a:r>
              <a:rPr lang="en-US" sz="2000" dirty="0" err="1" smtClean="0">
                <a:latin typeface="Lucida Calligraphy" pitchFamily="66" charset="0"/>
              </a:rPr>
              <a:t>Tinkerbell</a:t>
            </a:r>
            <a:r>
              <a:rPr lang="en-US" sz="2000" dirty="0" smtClean="0">
                <a:latin typeface="Lucida Calligraphy" pitchFamily="66" charset="0"/>
              </a:rPr>
              <a:t>.</a:t>
            </a:r>
          </a:p>
          <a:p>
            <a:r>
              <a:rPr lang="en-US" sz="2000" dirty="0" smtClean="0">
                <a:latin typeface="Lucida Calligraphy" pitchFamily="66" charset="0"/>
              </a:rPr>
              <a:t>I am like the beautiful illustration in the Never Girls publications.</a:t>
            </a:r>
          </a:p>
          <a:p>
            <a:r>
              <a:rPr lang="en-US" sz="2000" dirty="0" smtClean="0">
                <a:latin typeface="Lucida Calligraphy" pitchFamily="66" charset="0"/>
              </a:rPr>
              <a:t>I keep secrets just like the secrets of a book that are only shared when it is open and read.</a:t>
            </a:r>
          </a:p>
          <a:p>
            <a:r>
              <a:rPr lang="en-US" sz="2000" dirty="0" smtClean="0">
                <a:latin typeface="Lucida Calligraphy" pitchFamily="66" charset="0"/>
              </a:rPr>
              <a:t>I am a Never Girls book.</a:t>
            </a:r>
          </a:p>
          <a:p>
            <a:endParaRPr lang="en-US" dirty="0"/>
          </a:p>
        </p:txBody>
      </p:sp>
      <p:pic>
        <p:nvPicPr>
          <p:cNvPr id="5" name="Content Placeholder 4" descr="https://encrypted-tbn0.gstatic.com/images?q=tbn:ANd9GcQy7flcVumS77DgZ-cFdNrLeUppMfLRn1uR-0PeszY3QrD2HttLOS8nZRQ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219200"/>
            <a:ext cx="3505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my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72535" y="582099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Gigi" pitchFamily="82" charset="0"/>
              </a:rPr>
              <a:t>I am a Kangaroo</a:t>
            </a:r>
            <a:br>
              <a:rPr lang="en-US" sz="3200" b="1" dirty="0" smtClean="0">
                <a:latin typeface="Gigi" pitchFamily="82" charset="0"/>
              </a:rPr>
            </a:br>
            <a:r>
              <a:rPr lang="en-US" sz="3200" b="1" dirty="0" smtClean="0">
                <a:latin typeface="Gigi" pitchFamily="82" charset="0"/>
              </a:rPr>
              <a:t>By </a:t>
            </a:r>
            <a:r>
              <a:rPr lang="en-US" sz="3200" b="1" dirty="0" err="1" smtClean="0">
                <a:latin typeface="Gigi" pitchFamily="82" charset="0"/>
              </a:rPr>
              <a:t>Kadynn</a:t>
            </a:r>
            <a:r>
              <a:rPr lang="en-US" sz="3200" b="1" dirty="0" smtClean="0">
                <a:latin typeface="Gigi" pitchFamily="82" charset="0"/>
              </a:rPr>
              <a:t> R.</a:t>
            </a:r>
            <a:endParaRPr lang="en-US" sz="3200" b="1" dirty="0">
              <a:latin typeface="Gigi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886200" cy="4572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Gigi" pitchFamily="82" charset="0"/>
              </a:rPr>
              <a:t>I am a kangaroo in Australia.</a:t>
            </a:r>
          </a:p>
          <a:p>
            <a:r>
              <a:rPr lang="en-US" sz="2000" dirty="0" smtClean="0">
                <a:latin typeface="Gigi" pitchFamily="82" charset="0"/>
              </a:rPr>
              <a:t>I am a very energetic kangaroo who hopes all around.</a:t>
            </a:r>
          </a:p>
          <a:p>
            <a:r>
              <a:rPr lang="en-US" sz="2000" dirty="0" smtClean="0">
                <a:latin typeface="Gigi" pitchFamily="82" charset="0"/>
              </a:rPr>
              <a:t>I like to annoy my siblings because I know when they are near. </a:t>
            </a:r>
          </a:p>
          <a:p>
            <a:r>
              <a:rPr lang="en-US" sz="2000" dirty="0" smtClean="0">
                <a:latin typeface="Gigi" pitchFamily="82" charset="0"/>
              </a:rPr>
              <a:t>I sometimes get worn out from hopping all day, and sit and do nothing. </a:t>
            </a:r>
          </a:p>
          <a:p>
            <a:r>
              <a:rPr lang="en-US" sz="2000" dirty="0" smtClean="0">
                <a:latin typeface="Gigi" pitchFamily="82" charset="0"/>
              </a:rPr>
              <a:t>I am an athlete because a kangaroo likes to run and play. </a:t>
            </a:r>
          </a:p>
          <a:p>
            <a:r>
              <a:rPr lang="en-US" sz="2000" dirty="0" smtClean="0">
                <a:latin typeface="Gigi" pitchFamily="82" charset="0"/>
              </a:rPr>
              <a:t>I am caring for my friends and family because a kangaroo likes to protect their </a:t>
            </a:r>
            <a:r>
              <a:rPr lang="en-US" sz="2000" dirty="0" err="1" smtClean="0">
                <a:latin typeface="Gigi" pitchFamily="82" charset="0"/>
              </a:rPr>
              <a:t>joey</a:t>
            </a:r>
            <a:r>
              <a:rPr lang="en-US" sz="2000" dirty="0" smtClean="0">
                <a:latin typeface="Gigi" pitchFamily="82" charset="0"/>
              </a:rPr>
              <a:t>.</a:t>
            </a:r>
          </a:p>
          <a:p>
            <a:r>
              <a:rPr lang="en-US" sz="2000" dirty="0" smtClean="0">
                <a:latin typeface="Gigi" pitchFamily="82" charset="0"/>
              </a:rPr>
              <a:t>That’s why I am a kangaroo.</a:t>
            </a:r>
          </a:p>
          <a:p>
            <a:endParaRPr lang="en-US" sz="1600" dirty="0"/>
          </a:p>
        </p:txBody>
      </p:sp>
      <p:pic>
        <p:nvPicPr>
          <p:cNvPr id="5" name="Kadynn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813718" y="6268387"/>
            <a:ext cx="487363" cy="487363"/>
          </a:xfrm>
        </p:spPr>
      </p:pic>
      <p:pic>
        <p:nvPicPr>
          <p:cNvPr id="6" name="Picture 5" descr="ka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524000"/>
            <a:ext cx="381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172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 a Red Rose</a:t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 err="1" smtClean="0"/>
              <a:t>Emilly</a:t>
            </a:r>
            <a:r>
              <a:rPr lang="en-US" dirty="0" smtClean="0"/>
              <a:t> A.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048000" cy="4572000"/>
          </a:xfrm>
        </p:spPr>
        <p:txBody>
          <a:bodyPr/>
          <a:lstStyle/>
          <a:p>
            <a:r>
              <a:rPr lang="en-US" sz="1800" dirty="0">
                <a:latin typeface="Bradley Hand ITC" panose="03070402050302030203" pitchFamily="66" charset="0"/>
              </a:rPr>
              <a:t>I am a red rose in a garden. My skin is  beautiful pink rose </a:t>
            </a:r>
            <a:r>
              <a:rPr lang="en-US" sz="1800" dirty="0" err="1">
                <a:latin typeface="Bradley Hand ITC" panose="03070402050302030203" pitchFamily="66" charset="0"/>
              </a:rPr>
              <a:t>petalS</a:t>
            </a:r>
            <a:r>
              <a:rPr lang="en-US" sz="1800" dirty="0">
                <a:latin typeface="Bradley Hand ITC" panose="03070402050302030203" pitchFamily="66" charset="0"/>
              </a:rPr>
              <a:t>. I am sprouting like a tall rose.</a:t>
            </a:r>
          </a:p>
          <a:p>
            <a:r>
              <a:rPr lang="en-US" sz="1800" dirty="0">
                <a:latin typeface="Bradley Hand ITC" panose="03070402050302030203" pitchFamily="66" charset="0"/>
              </a:rPr>
              <a:t>I get as red as a </a:t>
            </a:r>
            <a:r>
              <a:rPr lang="en-US" sz="1800" dirty="0">
                <a:latin typeface="Bradley Hand ITC" panose="03070402050302030203" pitchFamily="66" charset="0"/>
              </a:rPr>
              <a:t>V</a:t>
            </a:r>
            <a:r>
              <a:rPr lang="en-US" sz="1800" dirty="0" smtClean="0">
                <a:latin typeface="Bradley Hand ITC" panose="03070402050302030203" pitchFamily="66" charset="0"/>
              </a:rPr>
              <a:t>alentine’s </a:t>
            </a:r>
            <a:r>
              <a:rPr lang="en-US" sz="1800" dirty="0">
                <a:latin typeface="Bradley Hand ITC" panose="03070402050302030203" pitchFamily="66" charset="0"/>
              </a:rPr>
              <a:t>Day rose when I’m indigent.</a:t>
            </a:r>
          </a:p>
          <a:p>
            <a:r>
              <a:rPr lang="en-US" sz="1800" dirty="0">
                <a:latin typeface="Bradley Hand ITC" panose="03070402050302030203" pitchFamily="66" charset="0"/>
              </a:rPr>
              <a:t>Like a rose, I always get filthy when I play in the soil or mud.  </a:t>
            </a:r>
          </a:p>
          <a:p>
            <a:r>
              <a:rPr lang="en-US" sz="1800" dirty="0">
                <a:latin typeface="Bradley Hand ITC" panose="03070402050302030203" pitchFamily="66" charset="0"/>
              </a:rPr>
              <a:t>Everybody places me to be beautiful on their glass window to look like I am wearing a red pretty velvet dress.</a:t>
            </a:r>
          </a:p>
          <a:p>
            <a:r>
              <a:rPr lang="en-US" sz="1800" dirty="0">
                <a:latin typeface="Bradley Hand ITC" panose="03070402050302030203" pitchFamily="66" charset="0"/>
              </a:rPr>
              <a:t>I am a red rose in a garden.</a:t>
            </a:r>
          </a:p>
          <a:p>
            <a:endParaRPr lang="en-US" dirty="0"/>
          </a:p>
        </p:txBody>
      </p:sp>
      <p:pic>
        <p:nvPicPr>
          <p:cNvPr id="5" name="Emilly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13718" y="5798512"/>
            <a:ext cx="487363" cy="487363"/>
          </a:xfrm>
        </p:spPr>
      </p:pic>
      <p:pic>
        <p:nvPicPr>
          <p:cNvPr id="6" name="Picture 5" descr="http://questromworld.bu.edu/fcc/files/2014/02/rose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226512"/>
            <a:ext cx="411416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621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risten ITC" panose="03050502040202030202" pitchFamily="66" charset="0"/>
              </a:rPr>
              <a:t>I am Pop Music</a:t>
            </a:r>
            <a:br>
              <a:rPr lang="en-US" dirty="0" smtClean="0">
                <a:latin typeface="Kristen ITC" panose="03050502040202030202" pitchFamily="66" charset="0"/>
              </a:rPr>
            </a:br>
            <a:r>
              <a:rPr lang="en-US" dirty="0" smtClean="0">
                <a:latin typeface="Kristen ITC" panose="03050502040202030202" pitchFamily="66" charset="0"/>
              </a:rPr>
              <a:t>By Gabby R.</a:t>
            </a:r>
            <a:endParaRPr lang="en-US" dirty="0">
              <a:latin typeface="Kristen ITC" panose="03050502040202030202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smtClean="0">
                <a:latin typeface="Kristen ITC" panose="03050502040202030202" pitchFamily="66" charset="0"/>
              </a:rPr>
              <a:t>When </a:t>
            </a:r>
            <a:r>
              <a:rPr lang="en-US" sz="1800" dirty="0">
                <a:latin typeface="Kristen ITC" panose="03050502040202030202" pitchFamily="66" charset="0"/>
              </a:rPr>
              <a:t>I am mad and I want to scream, I am a loud song.</a:t>
            </a:r>
          </a:p>
          <a:p>
            <a:r>
              <a:rPr lang="en-US" sz="1800" dirty="0">
                <a:latin typeface="Kristen ITC" panose="03050502040202030202" pitchFamily="66" charset="0"/>
              </a:rPr>
              <a:t>When I am at school peacefully doing my work, I am a soft happy song.</a:t>
            </a:r>
          </a:p>
          <a:p>
            <a:r>
              <a:rPr lang="en-US" sz="1800" dirty="0">
                <a:latin typeface="Kristen ITC" panose="03050502040202030202" pitchFamily="66" charset="0"/>
              </a:rPr>
              <a:t>When I am crafting unique items, I am a fascinating song.</a:t>
            </a:r>
          </a:p>
          <a:p>
            <a:r>
              <a:rPr lang="en-US" sz="1800" dirty="0">
                <a:latin typeface="Kristen ITC" panose="03050502040202030202" pitchFamily="66" charset="0"/>
              </a:rPr>
              <a:t>When I am watching melancholy movies, I am a heart wrenching song.</a:t>
            </a:r>
          </a:p>
          <a:p>
            <a:r>
              <a:rPr lang="en-US" sz="1800" dirty="0">
                <a:latin typeface="Kristen ITC" panose="03050502040202030202" pitchFamily="66" charset="0"/>
              </a:rPr>
              <a:t>I move like the beat, I am an upbeat song.</a:t>
            </a:r>
          </a:p>
          <a:p>
            <a:r>
              <a:rPr lang="en-US" sz="1800" dirty="0">
                <a:latin typeface="Kristen ITC" panose="03050502040202030202" pitchFamily="66" charset="0"/>
              </a:rPr>
              <a:t>I am pop music.  </a:t>
            </a:r>
          </a:p>
          <a:p>
            <a:endParaRPr lang="en-US" dirty="0"/>
          </a:p>
        </p:txBody>
      </p:sp>
      <p:pic>
        <p:nvPicPr>
          <p:cNvPr id="5" name="Content Placeholder 4" descr="pop-history-300x238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447800"/>
            <a:ext cx="441959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abb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447800" y="6248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2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052" y="561975"/>
            <a:ext cx="3264704" cy="1162050"/>
          </a:xfrm>
        </p:spPr>
        <p:txBody>
          <a:bodyPr/>
          <a:lstStyle/>
          <a:p>
            <a:r>
              <a:rPr lang="en-US" dirty="0" smtClean="0"/>
              <a:t>I am a Monkey</a:t>
            </a:r>
            <a:br>
              <a:rPr lang="en-US" dirty="0" smtClean="0"/>
            </a:br>
            <a:r>
              <a:rPr lang="en-US" dirty="0" smtClean="0"/>
              <a:t>By Leo O.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2052" y="1673904"/>
            <a:ext cx="3264704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I </a:t>
            </a:r>
            <a:r>
              <a:rPr lang="en-US" sz="2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am an energetic monkey when I’m playing football with my best friends.</a:t>
            </a:r>
          </a:p>
          <a:p>
            <a:r>
              <a:rPr lang="en-US" sz="2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I am a monkey climbing trees when I’m bored outside.</a:t>
            </a:r>
          </a:p>
          <a:p>
            <a:r>
              <a:rPr lang="en-US" sz="2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When it’s recess time, I am a hyper monkey after he’s eaten a bunch of bananas.</a:t>
            </a:r>
          </a:p>
          <a:p>
            <a:r>
              <a:rPr lang="en-US" sz="2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I am a monkey climbing and swinging in the trees.</a:t>
            </a:r>
          </a:p>
          <a:p>
            <a:r>
              <a:rPr lang="en-US" sz="24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I am a silly monkey who makes people laugh a lot. </a:t>
            </a:r>
          </a:p>
          <a:p>
            <a:endParaRPr lang="en-US" dirty="0"/>
          </a:p>
        </p:txBody>
      </p:sp>
      <p:pic>
        <p:nvPicPr>
          <p:cNvPr id="5" name="Content Placeholder 4" descr="monkey-04.jpg"/>
          <p:cNvPicPr>
            <a:picLocks noGr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946756" y="1143000"/>
            <a:ext cx="4511444" cy="4457007"/>
          </a:xfrm>
          <a:prstGeom prst="rect">
            <a:avLst/>
          </a:prstGeom>
        </p:spPr>
      </p:pic>
      <p:pic>
        <p:nvPicPr>
          <p:cNvPr id="4" name="Le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828290" y="60022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7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657600" cy="1162050"/>
          </a:xfrm>
        </p:spPr>
        <p:txBody>
          <a:bodyPr/>
          <a:lstStyle/>
          <a:p>
            <a:r>
              <a:rPr lang="en-US" sz="2800" b="1" dirty="0" smtClean="0">
                <a:latin typeface="Comic Sans MS" pitchFamily="66" charset="0"/>
              </a:rPr>
              <a:t>I am a Detective</a:t>
            </a:r>
            <a:br>
              <a:rPr lang="en-US" sz="2800" b="1" dirty="0" smtClean="0">
                <a:latin typeface="Comic Sans MS" pitchFamily="66" charset="0"/>
              </a:rPr>
            </a:br>
            <a:r>
              <a:rPr lang="en-US" sz="2800" b="1" dirty="0" smtClean="0">
                <a:latin typeface="Comic Sans MS" pitchFamily="66" charset="0"/>
              </a:rPr>
              <a:t>By Violet T.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smtClean="0">
                <a:latin typeface="Comic Sans MS" pitchFamily="66" charset="0"/>
              </a:rPr>
              <a:t>I’m a detective reading clues when I read books.</a:t>
            </a:r>
          </a:p>
          <a:p>
            <a:r>
              <a:rPr lang="en-US" sz="1800" dirty="0" smtClean="0">
                <a:latin typeface="Comic Sans MS" pitchFamily="66" charset="0"/>
              </a:rPr>
              <a:t> I’m a detective figuring out how my toys get broken.</a:t>
            </a:r>
          </a:p>
          <a:p>
            <a:r>
              <a:rPr lang="en-US" sz="1800" dirty="0" smtClean="0">
                <a:latin typeface="Comic Sans MS" pitchFamily="66" charset="0"/>
              </a:rPr>
              <a:t>I am a detective solving problems like in math.</a:t>
            </a:r>
          </a:p>
          <a:p>
            <a:r>
              <a:rPr lang="en-US" sz="1800" dirty="0" smtClean="0">
                <a:latin typeface="Comic Sans MS" pitchFamily="66" charset="0"/>
              </a:rPr>
              <a:t>I’m a detective finding notes like poems and stories.</a:t>
            </a:r>
          </a:p>
          <a:p>
            <a:r>
              <a:rPr lang="en-US" sz="1800" dirty="0" smtClean="0">
                <a:latin typeface="Comic Sans MS" pitchFamily="66" charset="0"/>
              </a:rPr>
              <a:t>I am a detective finding out who bought the new Christmas decoration.</a:t>
            </a:r>
          </a:p>
          <a:p>
            <a:r>
              <a:rPr lang="en-US" sz="1800" dirty="0" smtClean="0">
                <a:latin typeface="Comic Sans MS" pitchFamily="66" charset="0"/>
              </a:rPr>
              <a:t>I am a detective learning about people I don’t know. </a:t>
            </a:r>
          </a:p>
          <a:p>
            <a:endParaRPr lang="en-US" dirty="0"/>
          </a:p>
        </p:txBody>
      </p:sp>
      <p:pic>
        <p:nvPicPr>
          <p:cNvPr id="5" name="Violet Final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813718" y="6370637"/>
            <a:ext cx="487363" cy="487363"/>
          </a:xfrm>
        </p:spPr>
      </p:pic>
      <p:pic>
        <p:nvPicPr>
          <p:cNvPr id="6" name="Picture 5" descr="female-detective-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81400" y="990600"/>
            <a:ext cx="48006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4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 a Cheetah</a:t>
            </a:r>
            <a:br>
              <a:rPr lang="en-US" dirty="0" smtClean="0"/>
            </a:br>
            <a:r>
              <a:rPr lang="en-US" dirty="0" smtClean="0"/>
              <a:t>By Nathan D.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276600" cy="4572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Eras Medium ITC" pitchFamily="34" charset="0"/>
              </a:rPr>
              <a:t>I am a cheetah playing hide-and-go-seek with my enemies.</a:t>
            </a:r>
          </a:p>
          <a:p>
            <a:r>
              <a:rPr lang="en-US" sz="1800" dirty="0" smtClean="0">
                <a:latin typeface="Eras Medium ITC" pitchFamily="34" charset="0"/>
              </a:rPr>
              <a:t>I am a hungry cheetah furiously looking for meat.</a:t>
            </a:r>
          </a:p>
          <a:p>
            <a:r>
              <a:rPr lang="en-US" sz="1800" dirty="0" smtClean="0">
                <a:latin typeface="Eras Medium ITC" pitchFamily="34" charset="0"/>
              </a:rPr>
              <a:t>I am a father cheetah who cares for his babies.</a:t>
            </a:r>
          </a:p>
          <a:p>
            <a:r>
              <a:rPr lang="en-US" sz="1800" dirty="0" smtClean="0">
                <a:latin typeface="Eras Medium ITC" pitchFamily="34" charset="0"/>
              </a:rPr>
              <a:t>During a game of tag, I am a cheetah running after its prey. </a:t>
            </a:r>
          </a:p>
          <a:p>
            <a:r>
              <a:rPr lang="en-US" sz="1800" dirty="0" smtClean="0">
                <a:latin typeface="Eras Medium ITC" pitchFamily="34" charset="0"/>
              </a:rPr>
              <a:t>I am a cheetah that is very sleepy from a long day of running.</a:t>
            </a:r>
          </a:p>
          <a:p>
            <a:r>
              <a:rPr lang="en-US" sz="1800" dirty="0" smtClean="0">
                <a:latin typeface="Eras Medium ITC" pitchFamily="34" charset="0"/>
              </a:rPr>
              <a:t>I am a cheetah who roars to scare my enemies away.</a:t>
            </a:r>
          </a:p>
          <a:p>
            <a:r>
              <a:rPr lang="en-US" sz="1800" dirty="0" smtClean="0">
                <a:latin typeface="Eras Medium ITC" pitchFamily="34" charset="0"/>
              </a:rPr>
              <a:t>I’m a cheetah that jumps to get my food. </a:t>
            </a:r>
          </a:p>
          <a:p>
            <a:endParaRPr lang="en-US" dirty="0"/>
          </a:p>
        </p:txBody>
      </p:sp>
      <p:pic>
        <p:nvPicPr>
          <p:cNvPr id="5" name="Nathan D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676400" y="6248400"/>
            <a:ext cx="487363" cy="487363"/>
          </a:xfrm>
        </p:spPr>
      </p:pic>
      <p:pic>
        <p:nvPicPr>
          <p:cNvPr id="6" name="Picture 5" descr="http://kids.nationalgeographic.com/content/dam/kids/photos/animals/Mammals/A-G/cheetah-runnin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20574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769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olonna MT" pitchFamily="82" charset="0"/>
              </a:rPr>
              <a:t>I am a Lion</a:t>
            </a:r>
            <a:br>
              <a:rPr lang="en-US" sz="3600" dirty="0" smtClean="0">
                <a:latin typeface="Colonna MT" pitchFamily="82" charset="0"/>
              </a:rPr>
            </a:br>
            <a:r>
              <a:rPr lang="en-US" sz="3600" dirty="0" smtClean="0">
                <a:latin typeface="Colonna MT" pitchFamily="82" charset="0"/>
              </a:rPr>
              <a:t>By Jose P.</a:t>
            </a:r>
            <a:endParaRPr lang="en-US" sz="3600" dirty="0">
              <a:latin typeface="Colonna MT" pitchFamily="8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267200"/>
          </a:xfrm>
        </p:spPr>
        <p:txBody>
          <a:bodyPr>
            <a:normAutofit fontScale="92500"/>
          </a:bodyPr>
          <a:lstStyle/>
          <a:p>
            <a:endParaRPr lang="en-US" sz="2400" dirty="0" smtClean="0">
              <a:latin typeface="Colonna MT" pitchFamily="82" charset="0"/>
            </a:endParaRPr>
          </a:p>
          <a:p>
            <a:r>
              <a:rPr lang="en-US" sz="2400" dirty="0" smtClean="0">
                <a:latin typeface="Colonna MT" pitchFamily="82" charset="0"/>
              </a:rPr>
              <a:t>I </a:t>
            </a:r>
            <a:r>
              <a:rPr lang="en-US" sz="2400" dirty="0">
                <a:latin typeface="Colonna MT" pitchFamily="82" charset="0"/>
              </a:rPr>
              <a:t>am a lion hiding in tall grass when playing </a:t>
            </a:r>
            <a:r>
              <a:rPr lang="en-US" sz="2400" dirty="0" smtClean="0">
                <a:latin typeface="Colonna MT" pitchFamily="82" charset="0"/>
              </a:rPr>
              <a:t>cops </a:t>
            </a:r>
            <a:r>
              <a:rPr lang="en-US" sz="2400" dirty="0">
                <a:latin typeface="Colonna MT" pitchFamily="82" charset="0"/>
              </a:rPr>
              <a:t>and robbers with my friends.</a:t>
            </a:r>
          </a:p>
          <a:p>
            <a:r>
              <a:rPr lang="en-US" sz="2400" dirty="0">
                <a:latin typeface="Colonna MT" pitchFamily="82" charset="0"/>
              </a:rPr>
              <a:t> I am a lion hunting for food in the cabinets as well in the refrigerator. </a:t>
            </a:r>
          </a:p>
          <a:p>
            <a:r>
              <a:rPr lang="en-US" sz="2400" dirty="0">
                <a:latin typeface="Colonna MT" pitchFamily="82" charset="0"/>
              </a:rPr>
              <a:t>I am a </a:t>
            </a:r>
            <a:r>
              <a:rPr lang="en-US" sz="2400" dirty="0" smtClean="0">
                <a:latin typeface="Colonna MT" pitchFamily="82" charset="0"/>
              </a:rPr>
              <a:t>lion, </a:t>
            </a:r>
            <a:r>
              <a:rPr lang="en-US" sz="2400" dirty="0">
                <a:latin typeface="Colonna MT" pitchFamily="82" charset="0"/>
              </a:rPr>
              <a:t>energetic at day and active at night. </a:t>
            </a:r>
          </a:p>
          <a:p>
            <a:r>
              <a:rPr lang="en-US" sz="2400" dirty="0">
                <a:latin typeface="Colonna MT" pitchFamily="82" charset="0"/>
              </a:rPr>
              <a:t>I am a lion roaring at daylight. </a:t>
            </a:r>
            <a:endParaRPr lang="en-US" sz="2400" dirty="0" smtClean="0">
              <a:latin typeface="Colonna MT" pitchFamily="82" charset="0"/>
            </a:endParaRPr>
          </a:p>
          <a:p>
            <a:r>
              <a:rPr lang="en-US" sz="2400" dirty="0" smtClean="0">
                <a:latin typeface="Colonna MT" pitchFamily="82" charset="0"/>
              </a:rPr>
              <a:t>I </a:t>
            </a:r>
            <a:r>
              <a:rPr lang="en-US" sz="2400" dirty="0">
                <a:latin typeface="Colonna MT" pitchFamily="82" charset="0"/>
              </a:rPr>
              <a:t>am a proud strong lion.</a:t>
            </a:r>
          </a:p>
          <a:p>
            <a:endParaRPr lang="en-US" dirty="0"/>
          </a:p>
        </p:txBody>
      </p:sp>
      <p:pic>
        <p:nvPicPr>
          <p:cNvPr id="7" name="Content Placeholder 6" descr="http://kids.nationalgeographic.com/content/dam/kids/photos/animals/Mammals/H-P/lion-cubs-closeup.jpg.adapt.945.1.jpg"/>
          <p:cNvPicPr>
            <a:picLocks noGr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575050" y="990600"/>
            <a:ext cx="53403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Jo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83778" y="59485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9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+mn-lt"/>
              </a:rPr>
              <a:t>I am a Cheetah</a:t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By </a:t>
            </a:r>
            <a:r>
              <a:rPr lang="en-US" sz="2800" b="1" dirty="0" err="1" smtClean="0">
                <a:latin typeface="+mn-lt"/>
              </a:rPr>
              <a:t>Kiara</a:t>
            </a:r>
            <a:r>
              <a:rPr lang="en-US" sz="2800" b="1" dirty="0" smtClean="0">
                <a:latin typeface="+mn-lt"/>
              </a:rPr>
              <a:t> B.</a:t>
            </a:r>
            <a:endParaRPr lang="en-US" sz="2800" b="1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1981200"/>
            <a:ext cx="2971800" cy="4144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I </a:t>
            </a:r>
            <a:r>
              <a:rPr lang="en-US" sz="2400" dirty="0"/>
              <a:t>am a cheetah running after its prey as I run down the race track. </a:t>
            </a:r>
            <a:endParaRPr lang="en-US" sz="2400" dirty="0" smtClean="0"/>
          </a:p>
          <a:p>
            <a:r>
              <a:rPr lang="en-US" sz="2400" dirty="0" smtClean="0"/>
              <a:t>I </a:t>
            </a:r>
            <a:r>
              <a:rPr lang="en-US" sz="2400" dirty="0"/>
              <a:t>am a brave cheetah hunting on its own as I prepare to go to fifth grade without fear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I am a cute cheetah that uses it skills to get </a:t>
            </a:r>
            <a:r>
              <a:rPr lang="en-US" sz="2400" dirty="0" smtClean="0"/>
              <a:t>everything </a:t>
            </a:r>
            <a:r>
              <a:rPr lang="en-US" sz="2400" dirty="0"/>
              <a:t>it wants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I am a stalking cheetah waiting for my </a:t>
            </a:r>
            <a:r>
              <a:rPr lang="en-US" sz="2400" dirty="0" smtClean="0"/>
              <a:t>dinner.</a:t>
            </a:r>
            <a:endParaRPr lang="en-US" sz="2400" dirty="0"/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5" name="Content Placeholder 4" descr="http://kids.nationalgeographic.com/content/dam/kids/photos/animals/Mammals/A-G/cheetah-running.jpg.adapt.945.1.jpg"/>
          <p:cNvPicPr>
            <a:picLocks noGr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886200" y="1981201"/>
            <a:ext cx="5029200" cy="341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Ki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455738" y="592985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4352"/>
            <a:ext cx="3962400" cy="1162050"/>
          </a:xfrm>
        </p:spPr>
        <p:txBody>
          <a:bodyPr>
            <a:normAutofit/>
          </a:bodyPr>
          <a:lstStyle/>
          <a:p>
            <a:r>
              <a:rPr lang="en-US" sz="2700" dirty="0" smtClean="0">
                <a:latin typeface="Gadugi" panose="020B0502040204020203" pitchFamily="34" charset="0"/>
              </a:rPr>
              <a:t>I am a </a:t>
            </a:r>
            <a:r>
              <a:rPr lang="en-US" sz="2700" dirty="0" err="1" smtClean="0">
                <a:latin typeface="Gadugi" panose="020B0502040204020203" pitchFamily="34" charset="0"/>
              </a:rPr>
              <a:t>Megalodon</a:t>
            </a:r>
            <a:r>
              <a:rPr lang="en-US" sz="2700" dirty="0" smtClean="0">
                <a:latin typeface="Gadugi" panose="020B0502040204020203" pitchFamily="34" charset="0"/>
              </a:rPr>
              <a:t> Shark</a:t>
            </a:r>
            <a:r>
              <a:rPr lang="en-US" dirty="0" smtClean="0">
                <a:latin typeface="Gadugi" panose="020B0502040204020203" pitchFamily="34" charset="0"/>
              </a:rPr>
              <a:t/>
            </a:r>
            <a:br>
              <a:rPr lang="en-US" dirty="0" smtClean="0">
                <a:latin typeface="Gadugi" panose="020B0502040204020203" pitchFamily="34" charset="0"/>
              </a:rPr>
            </a:br>
            <a:r>
              <a:rPr lang="en-US" dirty="0" smtClean="0">
                <a:latin typeface="Gadugi" panose="020B0502040204020203" pitchFamily="34" charset="0"/>
              </a:rPr>
              <a:t>By Chris L.</a:t>
            </a:r>
            <a:endParaRPr lang="en-US" dirty="0">
              <a:latin typeface="Gadugi" panose="020B05020402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sz="2400" dirty="0" smtClean="0">
              <a:latin typeface="Gadugi" panose="020B0502040204020203" pitchFamily="34" charset="0"/>
            </a:endParaRPr>
          </a:p>
          <a:p>
            <a:r>
              <a:rPr lang="en-US" sz="2400" dirty="0" smtClean="0">
                <a:latin typeface="Gadugi" panose="020B0502040204020203" pitchFamily="34" charset="0"/>
              </a:rPr>
              <a:t>I </a:t>
            </a:r>
            <a:r>
              <a:rPr lang="en-US" sz="2400" dirty="0">
                <a:latin typeface="Gadugi" panose="020B0502040204020203" pitchFamily="34" charset="0"/>
              </a:rPr>
              <a:t>am a </a:t>
            </a:r>
            <a:r>
              <a:rPr lang="en-US" sz="2400" dirty="0" err="1" smtClean="0">
                <a:latin typeface="Gadugi" panose="020B0502040204020203" pitchFamily="34" charset="0"/>
              </a:rPr>
              <a:t>megalodon</a:t>
            </a:r>
            <a:r>
              <a:rPr lang="en-US" sz="2400" dirty="0" smtClean="0">
                <a:latin typeface="Gadugi" panose="020B0502040204020203" pitchFamily="34" charset="0"/>
              </a:rPr>
              <a:t> shark.</a:t>
            </a:r>
          </a:p>
          <a:p>
            <a:r>
              <a:rPr lang="en-US" sz="2400" dirty="0" smtClean="0">
                <a:latin typeface="Gadugi" panose="020B0502040204020203" pitchFamily="34" charset="0"/>
              </a:rPr>
              <a:t> </a:t>
            </a:r>
            <a:r>
              <a:rPr lang="en-US" sz="2400" dirty="0">
                <a:latin typeface="Gadugi" panose="020B0502040204020203" pitchFamily="34" charset="0"/>
              </a:rPr>
              <a:t>W</a:t>
            </a:r>
            <a:r>
              <a:rPr lang="en-US" sz="2400" dirty="0" smtClean="0">
                <a:latin typeface="Gadugi" panose="020B0502040204020203" pitchFamily="34" charset="0"/>
              </a:rPr>
              <a:t>hen </a:t>
            </a:r>
            <a:r>
              <a:rPr lang="en-US" sz="2400" dirty="0">
                <a:latin typeface="Gadugi" panose="020B0502040204020203" pitchFamily="34" charset="0"/>
              </a:rPr>
              <a:t>I am </a:t>
            </a:r>
            <a:r>
              <a:rPr lang="en-US" sz="2400" dirty="0" smtClean="0">
                <a:latin typeface="Gadugi" panose="020B0502040204020203" pitchFamily="34" charset="0"/>
              </a:rPr>
              <a:t>hungry, I </a:t>
            </a:r>
            <a:r>
              <a:rPr lang="en-US" sz="2400" dirty="0">
                <a:latin typeface="Gadugi" panose="020B0502040204020203" pitchFamily="34" charset="0"/>
              </a:rPr>
              <a:t>devour every fish I see. </a:t>
            </a:r>
          </a:p>
          <a:p>
            <a:r>
              <a:rPr lang="en-US" sz="2400" dirty="0">
                <a:latin typeface="Gadugi" panose="020B0502040204020203" pitchFamily="34" charset="0"/>
              </a:rPr>
              <a:t>When I sway back and </a:t>
            </a:r>
            <a:r>
              <a:rPr lang="en-US" sz="2400" dirty="0" smtClean="0">
                <a:latin typeface="Gadugi" panose="020B0502040204020203" pitchFamily="34" charset="0"/>
              </a:rPr>
              <a:t>forth, </a:t>
            </a:r>
            <a:r>
              <a:rPr lang="en-US" sz="2400" dirty="0">
                <a:latin typeface="Gadugi" panose="020B0502040204020203" pitchFamily="34" charset="0"/>
              </a:rPr>
              <a:t>I knock </a:t>
            </a:r>
            <a:r>
              <a:rPr lang="en-US" sz="2400" dirty="0" smtClean="0">
                <a:latin typeface="Gadugi" panose="020B0502040204020203" pitchFamily="34" charset="0"/>
              </a:rPr>
              <a:t>down every </a:t>
            </a:r>
            <a:r>
              <a:rPr lang="en-US" sz="2400" dirty="0">
                <a:latin typeface="Gadugi" panose="020B0502040204020203" pitchFamily="34" charset="0"/>
              </a:rPr>
              <a:t>fish that passes me. </a:t>
            </a:r>
          </a:p>
          <a:p>
            <a:r>
              <a:rPr lang="en-US" sz="2400" dirty="0" smtClean="0">
                <a:latin typeface="Gadugi" panose="020B0502040204020203" pitchFamily="34" charset="0"/>
              </a:rPr>
              <a:t>OOHH,  a fish!</a:t>
            </a:r>
            <a:endParaRPr lang="en-US" sz="2400" dirty="0">
              <a:latin typeface="Gadugi" panose="020B0502040204020203" pitchFamily="34" charset="0"/>
            </a:endParaRPr>
          </a:p>
          <a:p>
            <a:r>
              <a:rPr lang="en-US" sz="2400" dirty="0">
                <a:latin typeface="Gadugi" panose="020B0502040204020203" pitchFamily="34" charset="0"/>
              </a:rPr>
              <a:t>I </a:t>
            </a:r>
            <a:r>
              <a:rPr lang="en-US" sz="2400" dirty="0" smtClean="0">
                <a:latin typeface="Gadugi" panose="020B0502040204020203" pitchFamily="34" charset="0"/>
              </a:rPr>
              <a:t>gobble it </a:t>
            </a:r>
            <a:r>
              <a:rPr lang="en-US" sz="2400" dirty="0">
                <a:latin typeface="Gadugi" panose="020B0502040204020203" pitchFamily="34" charset="0"/>
              </a:rPr>
              <a:t>down </a:t>
            </a:r>
            <a:r>
              <a:rPr lang="en-US" sz="2400" dirty="0" smtClean="0">
                <a:latin typeface="Gadugi" panose="020B0502040204020203" pitchFamily="34" charset="0"/>
              </a:rPr>
              <a:t>in </a:t>
            </a:r>
            <a:r>
              <a:rPr lang="en-US" sz="2400" dirty="0">
                <a:latin typeface="Gadugi" panose="020B0502040204020203" pitchFamily="34" charset="0"/>
              </a:rPr>
              <a:t>one bite and </a:t>
            </a:r>
            <a:r>
              <a:rPr lang="en-US" sz="2400" dirty="0" smtClean="0">
                <a:latin typeface="Gadugi" panose="020B0502040204020203" pitchFamily="34" charset="0"/>
              </a:rPr>
              <a:t>you can see </a:t>
            </a:r>
            <a:r>
              <a:rPr lang="en-US" sz="2400" dirty="0">
                <a:latin typeface="Gadugi" panose="020B0502040204020203" pitchFamily="34" charset="0"/>
              </a:rPr>
              <a:t>the bone all ready. </a:t>
            </a:r>
          </a:p>
          <a:p>
            <a:endParaRPr lang="en-US" dirty="0"/>
          </a:p>
        </p:txBody>
      </p:sp>
      <p:pic>
        <p:nvPicPr>
          <p:cNvPr id="5" name="Content Placeholder 4" descr="http://georgiainfo.galileo.usg.edu/gastudiesimages/Megalodon%20Shark%202.jpg"/>
          <p:cNvPicPr>
            <a:picLocks noGr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810000" y="1066800"/>
            <a:ext cx="4876800" cy="476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hris 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71286" y="600471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6150"/>
          </a:xfrm>
        </p:spPr>
        <p:txBody>
          <a:bodyPr/>
          <a:lstStyle/>
          <a:p>
            <a:r>
              <a:rPr lang="en-US" sz="2000" b="1" dirty="0" smtClean="0">
                <a:latin typeface="Comic Sans MS" pitchFamily="66" charset="0"/>
              </a:rPr>
              <a:t>I </a:t>
            </a:r>
            <a:r>
              <a:rPr lang="en-US" sz="2000" b="1" dirty="0">
                <a:latin typeface="Comic Sans MS" pitchFamily="66" charset="0"/>
              </a:rPr>
              <a:t>am a Golden </a:t>
            </a:r>
            <a:r>
              <a:rPr lang="en-US" sz="2000" b="1" dirty="0" smtClean="0">
                <a:latin typeface="Comic Sans MS" pitchFamily="66" charset="0"/>
              </a:rPr>
              <a:t>Retriever</a:t>
            </a:r>
            <a:r>
              <a:rPr lang="en-US" sz="2800" b="1" dirty="0" smtClean="0">
                <a:latin typeface="Comic Sans MS" pitchFamily="66" charset="0"/>
              </a:rPr>
              <a:t/>
            </a:r>
            <a:br>
              <a:rPr lang="en-US" sz="2800" b="1" dirty="0" smtClean="0">
                <a:latin typeface="Comic Sans MS" pitchFamily="66" charset="0"/>
              </a:rPr>
            </a:br>
            <a:r>
              <a:rPr lang="en-US" sz="1800" b="1" dirty="0" smtClean="0">
                <a:latin typeface="Comic Sans MS" pitchFamily="66" charset="0"/>
              </a:rPr>
              <a:t>By Kelly T</a:t>
            </a:r>
            <a:r>
              <a:rPr lang="en-US" sz="2800" b="1" dirty="0" smtClean="0">
                <a:latin typeface="Comic Sans MS" pitchFamily="66" charset="0"/>
              </a:rPr>
              <a:t>.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85800" y="1371600"/>
            <a:ext cx="3505200" cy="4876800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I </a:t>
            </a:r>
            <a:r>
              <a:rPr lang="en-US" sz="1800" dirty="0">
                <a:latin typeface="Comic Sans MS" pitchFamily="66" charset="0"/>
              </a:rPr>
              <a:t>am a Golden Retriever.</a:t>
            </a:r>
          </a:p>
          <a:p>
            <a:r>
              <a:rPr lang="en-US" sz="1800" dirty="0" smtClean="0">
                <a:latin typeface="Comic Sans MS" pitchFamily="66" charset="0"/>
              </a:rPr>
              <a:t>I </a:t>
            </a:r>
            <a:r>
              <a:rPr lang="en-US" sz="1800" dirty="0">
                <a:latin typeface="Comic Sans MS" pitchFamily="66" charset="0"/>
              </a:rPr>
              <a:t>bark thunderously when I am mad.</a:t>
            </a:r>
          </a:p>
          <a:p>
            <a:r>
              <a:rPr lang="en-US" sz="1800" dirty="0" smtClean="0">
                <a:latin typeface="Comic Sans MS" pitchFamily="66" charset="0"/>
              </a:rPr>
              <a:t>I </a:t>
            </a:r>
            <a:r>
              <a:rPr lang="en-US" sz="1800" dirty="0">
                <a:latin typeface="Comic Sans MS" pitchFamily="66" charset="0"/>
              </a:rPr>
              <a:t>energetically play with my cousins.</a:t>
            </a:r>
          </a:p>
          <a:p>
            <a:r>
              <a:rPr lang="en-US" sz="1800" dirty="0" smtClean="0">
                <a:latin typeface="Comic Sans MS" pitchFamily="66" charset="0"/>
              </a:rPr>
              <a:t>When </a:t>
            </a:r>
            <a:r>
              <a:rPr lang="en-US" sz="1800" dirty="0">
                <a:latin typeface="Comic Sans MS" pitchFamily="66" charset="0"/>
              </a:rPr>
              <a:t>I am tired, I curl up quietly, snuggling in my bed.</a:t>
            </a:r>
          </a:p>
          <a:p>
            <a:r>
              <a:rPr lang="en-US" sz="1800" dirty="0" smtClean="0">
                <a:latin typeface="Comic Sans MS" pitchFamily="66" charset="0"/>
              </a:rPr>
              <a:t>When </a:t>
            </a:r>
            <a:r>
              <a:rPr lang="en-US" sz="1800" dirty="0">
                <a:latin typeface="Comic Sans MS" pitchFamily="66" charset="0"/>
              </a:rPr>
              <a:t>I am mischievous, I don’t listen to my parents.</a:t>
            </a:r>
          </a:p>
          <a:p>
            <a:r>
              <a:rPr lang="en-US" sz="1800" dirty="0" smtClean="0">
                <a:latin typeface="Comic Sans MS" pitchFamily="66" charset="0"/>
              </a:rPr>
              <a:t>I </a:t>
            </a:r>
            <a:r>
              <a:rPr lang="en-US" sz="1800" dirty="0">
                <a:latin typeface="Comic Sans MS" pitchFamily="66" charset="0"/>
              </a:rPr>
              <a:t>follow people around when I’m bored.</a:t>
            </a:r>
          </a:p>
          <a:p>
            <a:r>
              <a:rPr lang="en-US" sz="1800" dirty="0" smtClean="0">
                <a:latin typeface="Comic Sans MS" pitchFamily="66" charset="0"/>
              </a:rPr>
              <a:t>I </a:t>
            </a:r>
            <a:r>
              <a:rPr lang="en-US" sz="1800" dirty="0">
                <a:latin typeface="Comic Sans MS" pitchFamily="66" charset="0"/>
              </a:rPr>
              <a:t>like to have fun with water.</a:t>
            </a:r>
          </a:p>
          <a:p>
            <a:r>
              <a:rPr lang="en-US" sz="1800" dirty="0" smtClean="0">
                <a:latin typeface="Comic Sans MS" pitchFamily="66" charset="0"/>
              </a:rPr>
              <a:t>I </a:t>
            </a:r>
            <a:r>
              <a:rPr lang="en-US" sz="1800" dirty="0">
                <a:latin typeface="Comic Sans MS" pitchFamily="66" charset="0"/>
              </a:rPr>
              <a:t>like to play ball outside.</a:t>
            </a:r>
          </a:p>
          <a:p>
            <a:r>
              <a:rPr lang="en-US" sz="1800" dirty="0" smtClean="0">
                <a:latin typeface="Comic Sans MS" pitchFamily="66" charset="0"/>
              </a:rPr>
              <a:t>I </a:t>
            </a:r>
            <a:r>
              <a:rPr lang="en-US" sz="1800" dirty="0">
                <a:latin typeface="Comic Sans MS" pitchFamily="66" charset="0"/>
              </a:rPr>
              <a:t>am a Golden Retriever playing outside.</a:t>
            </a:r>
          </a:p>
          <a:p>
            <a:r>
              <a:rPr lang="en-US" sz="1600" dirty="0"/>
              <a:t>                                                                    </a:t>
            </a:r>
          </a:p>
        </p:txBody>
      </p:sp>
      <p:pic>
        <p:nvPicPr>
          <p:cNvPr id="5" name="Content Placeholder 4" descr="About Golden Retrievers"/>
          <p:cNvPicPr>
            <a:picLocks noGr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577936" y="1676400"/>
            <a:ext cx="310597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Ke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717674" y="600471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gency FB" pitchFamily="34" charset="0"/>
              </a:rPr>
              <a:t>I am a Leopard</a:t>
            </a:r>
            <a:br>
              <a:rPr lang="en-US" sz="3200" dirty="0" smtClean="0">
                <a:latin typeface="Agency FB" pitchFamily="34" charset="0"/>
              </a:rPr>
            </a:br>
            <a:r>
              <a:rPr lang="en-US" sz="3200" dirty="0" smtClean="0">
                <a:latin typeface="Agency FB" pitchFamily="34" charset="0"/>
              </a:rPr>
              <a:t>By Victor M.</a:t>
            </a:r>
            <a:endParaRPr lang="en-US" sz="3200" dirty="0">
              <a:latin typeface="Agency FB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gency FB" pitchFamily="34" charset="0"/>
              </a:rPr>
              <a:t>I am a leopard who is almost always quiet when I`m alone.</a:t>
            </a:r>
          </a:p>
          <a:p>
            <a:r>
              <a:rPr lang="en-US" sz="2000" dirty="0" smtClean="0">
                <a:latin typeface="Agency FB" pitchFamily="34" charset="0"/>
              </a:rPr>
              <a:t> When it comes to chips, I am as fast as a pouncing leopard attempting to catch prey.</a:t>
            </a:r>
          </a:p>
          <a:p>
            <a:r>
              <a:rPr lang="en-US" sz="2000" dirty="0" smtClean="0">
                <a:latin typeface="Agency FB" pitchFamily="34" charset="0"/>
              </a:rPr>
              <a:t> I am a nocturnal prowler sneaking into the snack cupboard.</a:t>
            </a:r>
          </a:p>
          <a:p>
            <a:r>
              <a:rPr lang="en-US" sz="2000" dirty="0" smtClean="0">
                <a:latin typeface="Agency FB" pitchFamily="34" charset="0"/>
              </a:rPr>
              <a:t>I am a nocturnal, fast, and sneaky leopard.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Nyaleti-Princess-by-David-Dampier (1).jpg"/>
          <p:cNvPicPr>
            <a:picLocks noGr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575050" y="1524000"/>
            <a:ext cx="5264150" cy="4143534"/>
          </a:xfrm>
          <a:prstGeom prst="rect">
            <a:avLst/>
          </a:prstGeom>
        </p:spPr>
      </p:pic>
      <p:pic>
        <p:nvPicPr>
          <p:cNvPr id="4" name="Vict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70037" y="600471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I am a Ninja</a:t>
            </a:r>
            <a:br>
              <a:rPr lang="en-US" dirty="0" smtClean="0">
                <a:latin typeface="Papyrus" pitchFamily="66" charset="0"/>
              </a:rPr>
            </a:br>
            <a:r>
              <a:rPr lang="en-US" dirty="0" smtClean="0">
                <a:latin typeface="Papyrus" pitchFamily="66" charset="0"/>
              </a:rPr>
              <a:t>By Shane H.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505200" cy="4572000"/>
          </a:xfrm>
        </p:spPr>
        <p:txBody>
          <a:bodyPr>
            <a:normAutofit fontScale="85000" lnSpcReduction="20000"/>
          </a:bodyPr>
          <a:lstStyle/>
          <a:p>
            <a:endParaRPr lang="en-US" sz="2300" dirty="0" smtClean="0">
              <a:latin typeface="Papyrus" pitchFamily="66" charset="0"/>
            </a:endParaRPr>
          </a:p>
          <a:p>
            <a:r>
              <a:rPr lang="en-US" sz="2300" dirty="0" smtClean="0">
                <a:latin typeface="Papyrus" pitchFamily="66" charset="0"/>
              </a:rPr>
              <a:t>I am a ninja going into an enemy’s stronghold.</a:t>
            </a:r>
          </a:p>
          <a:p>
            <a:r>
              <a:rPr lang="en-US" sz="2300" dirty="0" smtClean="0">
                <a:latin typeface="Papyrus" pitchFamily="66" charset="0"/>
              </a:rPr>
              <a:t>The elements help me sneak in.</a:t>
            </a:r>
          </a:p>
          <a:p>
            <a:r>
              <a:rPr lang="en-US" sz="2300" dirty="0" smtClean="0">
                <a:latin typeface="Papyrus" pitchFamily="66" charset="0"/>
              </a:rPr>
              <a:t>I cooperate in a team to scale a wall.</a:t>
            </a:r>
          </a:p>
          <a:p>
            <a:r>
              <a:rPr lang="en-US" sz="2300" dirty="0" smtClean="0">
                <a:latin typeface="Papyrus" pitchFamily="66" charset="0"/>
              </a:rPr>
              <a:t>I have many ways to infiltrate.</a:t>
            </a:r>
          </a:p>
          <a:p>
            <a:r>
              <a:rPr lang="en-US" sz="2300" dirty="0" smtClean="0">
                <a:latin typeface="Papyrus" pitchFamily="66" charset="0"/>
              </a:rPr>
              <a:t>I am the ninja sneaking around the stronghold.</a:t>
            </a:r>
          </a:p>
          <a:p>
            <a:r>
              <a:rPr lang="en-US" sz="2300" dirty="0" smtClean="0">
                <a:latin typeface="Papyrus" pitchFamily="66" charset="0"/>
              </a:rPr>
              <a:t>I am as lethal as a ninja with a poison dart.</a:t>
            </a:r>
          </a:p>
          <a:p>
            <a:r>
              <a:rPr lang="en-US" sz="2300" dirty="0" smtClean="0">
                <a:latin typeface="Papyrus" pitchFamily="66" charset="0"/>
              </a:rPr>
              <a:t>I am a good katana welder.</a:t>
            </a:r>
          </a:p>
          <a:p>
            <a:r>
              <a:rPr lang="en-US" sz="2300" dirty="0" smtClean="0">
                <a:latin typeface="Papyrus" pitchFamily="66" charset="0"/>
              </a:rPr>
              <a:t>I stay focused on the mission. </a:t>
            </a:r>
          </a:p>
          <a:p>
            <a:r>
              <a:rPr lang="en-US" sz="1600" dirty="0" smtClean="0">
                <a:latin typeface="Papyrus" pitchFamily="66" charset="0"/>
              </a:rPr>
              <a:t> </a:t>
            </a:r>
          </a:p>
          <a:p>
            <a:r>
              <a:rPr lang="en-US" sz="1600" dirty="0" smtClean="0">
                <a:latin typeface="Papyrus" pitchFamily="66" charset="0"/>
              </a:rPr>
              <a:t> </a:t>
            </a:r>
          </a:p>
          <a:p>
            <a:endParaRPr lang="en-US" dirty="0"/>
          </a:p>
        </p:txBody>
      </p:sp>
      <p:pic>
        <p:nvPicPr>
          <p:cNvPr id="5" name="irc_mi" descr="http://careerrocketeercom.c.presscdn.com/wp-content/uploads/Ninja-Resumes.jpg">
            <a:hlinkClick r:id="rId4"/>
          </p:cNvPr>
          <p:cNvPicPr>
            <a:picLocks noGr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1143000"/>
            <a:ext cx="44958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ha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912937" y="56388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empus Sans ITC" panose="04020404030D07020202" pitchFamily="82" charset="0"/>
              </a:rPr>
              <a:t>I am a Cheetah</a:t>
            </a:r>
            <a:br>
              <a:rPr lang="en-US" b="1" dirty="0" smtClean="0">
                <a:latin typeface="Tempus Sans ITC" panose="04020404030D07020202" pitchFamily="82" charset="0"/>
              </a:rPr>
            </a:br>
            <a:r>
              <a:rPr lang="en-US" b="1" dirty="0" smtClean="0">
                <a:latin typeface="Tempus Sans ITC" panose="04020404030D07020202" pitchFamily="82" charset="0"/>
              </a:rPr>
              <a:t>By Nathan F. </a:t>
            </a:r>
            <a:endParaRPr lang="en-US" b="1" dirty="0">
              <a:latin typeface="Tempus Sans ITC" panose="04020404030D07020202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empus Sans ITC" panose="04020404030D07020202" pitchFamily="82" charset="0"/>
              </a:rPr>
              <a:t> </a:t>
            </a:r>
          </a:p>
          <a:p>
            <a:r>
              <a:rPr lang="en-US" sz="2400" dirty="0" smtClean="0">
                <a:latin typeface="Tempus Sans ITC" panose="04020404030D07020202" pitchFamily="82" charset="0"/>
              </a:rPr>
              <a:t>I am a cheetah running 70 miles per hour. I am digging through the cabinets hungry as a cheetah. I am a cheetah climbing a tree trying to get its prey. When I am bored I am a cheetah running through the savannah. </a:t>
            </a:r>
          </a:p>
          <a:p>
            <a:endParaRPr lang="en-US" dirty="0"/>
          </a:p>
        </p:txBody>
      </p:sp>
      <p:pic>
        <p:nvPicPr>
          <p:cNvPr id="5" name="Content Placeholder 4" descr="click here to see more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5050" y="2045493"/>
            <a:ext cx="5111750" cy="3833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Na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602516" y="587930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228</TotalTime>
  <Words>1658</Words>
  <Application>Microsoft Office PowerPoint</Application>
  <PresentationFormat>On-screen Show (4:3)</PresentationFormat>
  <Paragraphs>164</Paragraphs>
  <Slides>23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6" baseType="lpstr">
      <vt:lpstr>Agency FB</vt:lpstr>
      <vt:lpstr>Batang</vt:lpstr>
      <vt:lpstr>Bauhaus 93</vt:lpstr>
      <vt:lpstr>Bradley Hand ITC</vt:lpstr>
      <vt:lpstr>Calibri</vt:lpstr>
      <vt:lpstr>Colonna MT</vt:lpstr>
      <vt:lpstr>Comic Sans MS</vt:lpstr>
      <vt:lpstr>Consolas</vt:lpstr>
      <vt:lpstr>Constantia</vt:lpstr>
      <vt:lpstr>Curlz MT</vt:lpstr>
      <vt:lpstr>Dotum</vt:lpstr>
      <vt:lpstr>Elephant</vt:lpstr>
      <vt:lpstr>Eras Medium ITC</vt:lpstr>
      <vt:lpstr>Freestyle Script</vt:lpstr>
      <vt:lpstr>Gadugi</vt:lpstr>
      <vt:lpstr>Gigi</vt:lpstr>
      <vt:lpstr>Kristen ITC</vt:lpstr>
      <vt:lpstr>Lucida Calligraphy</vt:lpstr>
      <vt:lpstr>Nirmala UI Semilight</vt:lpstr>
      <vt:lpstr>Papyrus</vt:lpstr>
      <vt:lpstr>Tempus Sans ITC</vt:lpstr>
      <vt:lpstr>Wingdings 2</vt:lpstr>
      <vt:lpstr>Flow</vt:lpstr>
      <vt:lpstr>I am a Rhinoceros By Keith L.</vt:lpstr>
      <vt:lpstr>I am a Red Rose By Emilly A.</vt:lpstr>
      <vt:lpstr>I am a Lion By Jose P.</vt:lpstr>
      <vt:lpstr>I am a Cheetah By Kiara B.</vt:lpstr>
      <vt:lpstr>I am a Megalodon Shark By Chris L.</vt:lpstr>
      <vt:lpstr>I am a Golden Retriever By Kelly T.</vt:lpstr>
      <vt:lpstr>I am a Leopard By Victor M.</vt:lpstr>
      <vt:lpstr>I am a Ninja By Shane H.</vt:lpstr>
      <vt:lpstr>I am a Cheetah By Nathan F. </vt:lpstr>
      <vt:lpstr>I am a Rhino By Mason A.</vt:lpstr>
      <vt:lpstr>I am a Turtle  By Madison D. </vt:lpstr>
      <vt:lpstr>I am a Monkey By Giselle Q.</vt:lpstr>
      <vt:lpstr>I am a Lion By Caleb C.</vt:lpstr>
      <vt:lpstr>I am a Bookshelf By Brooke P.</vt:lpstr>
      <vt:lpstr>I am a Dirt Bike By Brandon C.</vt:lpstr>
      <vt:lpstr>I am a Wild Wolf By Billy C.</vt:lpstr>
      <vt:lpstr>I am a Street By Anthony D.</vt:lpstr>
      <vt:lpstr>I am a Never Girls Book by Amya R.</vt:lpstr>
      <vt:lpstr>I am a Kangaroo By Kadynn R.</vt:lpstr>
      <vt:lpstr>I am Pop Music By Gabby R.</vt:lpstr>
      <vt:lpstr>I am a Monkey By Leo O.</vt:lpstr>
      <vt:lpstr>I am a Detective By Violet T.</vt:lpstr>
      <vt:lpstr>I am a Cheetah By Nathan D.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a Lion By Jose Pumaville-Guaman</dc:title>
  <dc:creator>weslab</dc:creator>
  <cp:lastModifiedBy>holly dupont</cp:lastModifiedBy>
  <cp:revision>40</cp:revision>
  <dcterms:created xsi:type="dcterms:W3CDTF">2016-01-20T18:19:56Z</dcterms:created>
  <dcterms:modified xsi:type="dcterms:W3CDTF">2016-02-11T14:44:00Z</dcterms:modified>
</cp:coreProperties>
</file>